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2"/>
  </p:notesMasterIdLst>
  <p:sldIdLst>
    <p:sldId id="2147479837" r:id="rId3"/>
    <p:sldId id="260" r:id="rId4"/>
    <p:sldId id="2147470221" r:id="rId5"/>
    <p:sldId id="2147480144" r:id="rId6"/>
    <p:sldId id="2147480142" r:id="rId7"/>
    <p:sldId id="2147480140" r:id="rId8"/>
    <p:sldId id="2147480141" r:id="rId9"/>
    <p:sldId id="2147470225" r:id="rId10"/>
    <p:sldId id="2147480145"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3741" autoAdjust="0"/>
  </p:normalViewPr>
  <p:slideViewPr>
    <p:cSldViewPr snapToGrid="0">
      <p:cViewPr varScale="1">
        <p:scale>
          <a:sx n="120" d="100"/>
          <a:sy n="120" d="100"/>
        </p:scale>
        <p:origin x="80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CE23E9-BCAC-452C-92A4-E8CB83883899}" type="datetimeFigureOut">
              <a:rPr lang="zh-CN" altLang="en-US" smtClean="0"/>
              <a:t>2023/4/10</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02AD6E-739B-45D6-B963-A91604C2F15A}" type="slidenum">
              <a:rPr lang="zh-CN" altLang="en-US" smtClean="0"/>
              <a:t>‹#›</a:t>
            </a:fld>
            <a:endParaRPr lang="zh-CN" altLang="en-US"/>
          </a:p>
        </p:txBody>
      </p:sp>
    </p:spTree>
    <p:extLst>
      <p:ext uri="{BB962C8B-B14F-4D97-AF65-F5344CB8AC3E}">
        <p14:creationId xmlns:p14="http://schemas.microsoft.com/office/powerpoint/2010/main" val="1783706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1</a:t>
            </a:fld>
            <a:endParaRPr lang="en-US"/>
          </a:p>
        </p:txBody>
      </p:sp>
    </p:spTree>
    <p:extLst>
      <p:ext uri="{BB962C8B-B14F-4D97-AF65-F5344CB8AC3E}">
        <p14:creationId xmlns:p14="http://schemas.microsoft.com/office/powerpoint/2010/main" val="811051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4C25DEEE-B44C-4E0D-A94C-EE181B3E70CE}" type="slidenum">
              <a:rPr lang="en-US" smtClean="0"/>
              <a:t>3</a:t>
            </a:fld>
            <a:endParaRPr lang="en-US"/>
          </a:p>
        </p:txBody>
      </p:sp>
    </p:spTree>
    <p:extLst>
      <p:ext uri="{BB962C8B-B14F-4D97-AF65-F5344CB8AC3E}">
        <p14:creationId xmlns:p14="http://schemas.microsoft.com/office/powerpoint/2010/main" val="3187747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4C25DEEE-B44C-4E0D-A94C-EE181B3E70CE}" type="slidenum">
              <a:rPr lang="en-US" smtClean="0"/>
              <a:t>4</a:t>
            </a:fld>
            <a:endParaRPr lang="en-US"/>
          </a:p>
        </p:txBody>
      </p:sp>
    </p:spTree>
    <p:extLst>
      <p:ext uri="{BB962C8B-B14F-4D97-AF65-F5344CB8AC3E}">
        <p14:creationId xmlns:p14="http://schemas.microsoft.com/office/powerpoint/2010/main" val="2346200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25DEEE-B44C-4E0D-A94C-EE181B3E70CE}"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070089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4602AD6E-739B-45D6-B963-A91604C2F15A}" type="slidenum">
              <a:rPr lang="zh-CN" altLang="en-US" smtClean="0"/>
              <a:t>7</a:t>
            </a:fld>
            <a:endParaRPr lang="zh-CN" altLang="en-US"/>
          </a:p>
        </p:txBody>
      </p:sp>
    </p:spTree>
    <p:extLst>
      <p:ext uri="{BB962C8B-B14F-4D97-AF65-F5344CB8AC3E}">
        <p14:creationId xmlns:p14="http://schemas.microsoft.com/office/powerpoint/2010/main" val="109303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CAE7C-86EF-0454-391D-6136B2E86C23}"/>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9975793E-4B2A-E8C5-BB62-5476DC2585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A106A83B-45AD-08BD-017D-6262D3AE18A3}"/>
              </a:ext>
            </a:extLst>
          </p:cNvPr>
          <p:cNvSpPr>
            <a:spLocks noGrp="1"/>
          </p:cNvSpPr>
          <p:nvPr>
            <p:ph type="dt" sz="half" idx="10"/>
          </p:nvPr>
        </p:nvSpPr>
        <p:spPr/>
        <p:txBody>
          <a:bodyPr/>
          <a:lstStyle/>
          <a:p>
            <a:fld id="{4046BD1F-BE27-47C2-AC72-8AC74763BF7D}" type="datetimeFigureOut">
              <a:rPr lang="zh-CN" altLang="en-US" smtClean="0"/>
              <a:t>2023/4/10</a:t>
            </a:fld>
            <a:endParaRPr lang="zh-CN" altLang="en-US"/>
          </a:p>
        </p:txBody>
      </p:sp>
      <p:sp>
        <p:nvSpPr>
          <p:cNvPr id="5" name="Footer Placeholder 4">
            <a:extLst>
              <a:ext uri="{FF2B5EF4-FFF2-40B4-BE49-F238E27FC236}">
                <a16:creationId xmlns:a16="http://schemas.microsoft.com/office/drawing/2014/main" id="{45C5FA70-4C51-8B4F-8828-A0153B85C005}"/>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E06279FA-E74B-341B-9A89-A6E7C1AD3F3D}"/>
              </a:ext>
            </a:extLst>
          </p:cNvPr>
          <p:cNvSpPr>
            <a:spLocks noGrp="1"/>
          </p:cNvSpPr>
          <p:nvPr>
            <p:ph type="sldNum" sz="quarter" idx="12"/>
          </p:nvPr>
        </p:nvSpPr>
        <p:spPr/>
        <p:txBody>
          <a:bodyPr/>
          <a:lstStyle/>
          <a:p>
            <a:fld id="{EC4DC96C-C7AC-462F-83D3-0513F8FE47B3}" type="slidenum">
              <a:rPr lang="zh-CN" altLang="en-US" smtClean="0"/>
              <a:t>‹#›</a:t>
            </a:fld>
            <a:endParaRPr lang="zh-CN" altLang="en-US"/>
          </a:p>
        </p:txBody>
      </p:sp>
    </p:spTree>
    <p:extLst>
      <p:ext uri="{BB962C8B-B14F-4D97-AF65-F5344CB8AC3E}">
        <p14:creationId xmlns:p14="http://schemas.microsoft.com/office/powerpoint/2010/main" val="3634813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B42E2-7526-112D-9FC9-C8F15EFC62F8}"/>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849F4181-8ACD-7D3E-B155-6D5B0E486912}"/>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2271357F-B1D5-F6E4-8BE7-96D7E8DC2D71}"/>
              </a:ext>
            </a:extLst>
          </p:cNvPr>
          <p:cNvSpPr>
            <a:spLocks noGrp="1"/>
          </p:cNvSpPr>
          <p:nvPr>
            <p:ph type="dt" sz="half" idx="10"/>
          </p:nvPr>
        </p:nvSpPr>
        <p:spPr/>
        <p:txBody>
          <a:bodyPr/>
          <a:lstStyle/>
          <a:p>
            <a:fld id="{4046BD1F-BE27-47C2-AC72-8AC74763BF7D}" type="datetimeFigureOut">
              <a:rPr lang="zh-CN" altLang="en-US" smtClean="0"/>
              <a:t>2023/4/10</a:t>
            </a:fld>
            <a:endParaRPr lang="zh-CN" altLang="en-US"/>
          </a:p>
        </p:txBody>
      </p:sp>
      <p:sp>
        <p:nvSpPr>
          <p:cNvPr id="5" name="Footer Placeholder 4">
            <a:extLst>
              <a:ext uri="{FF2B5EF4-FFF2-40B4-BE49-F238E27FC236}">
                <a16:creationId xmlns:a16="http://schemas.microsoft.com/office/drawing/2014/main" id="{BF37B165-805E-9AE3-7FAB-5A39020F973E}"/>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DE3FB854-AC41-67A6-6969-B0751B8017CE}"/>
              </a:ext>
            </a:extLst>
          </p:cNvPr>
          <p:cNvSpPr>
            <a:spLocks noGrp="1"/>
          </p:cNvSpPr>
          <p:nvPr>
            <p:ph type="sldNum" sz="quarter" idx="12"/>
          </p:nvPr>
        </p:nvSpPr>
        <p:spPr/>
        <p:txBody>
          <a:bodyPr/>
          <a:lstStyle/>
          <a:p>
            <a:fld id="{EC4DC96C-C7AC-462F-83D3-0513F8FE47B3}" type="slidenum">
              <a:rPr lang="zh-CN" altLang="en-US" smtClean="0"/>
              <a:t>‹#›</a:t>
            </a:fld>
            <a:endParaRPr lang="zh-CN" altLang="en-US"/>
          </a:p>
        </p:txBody>
      </p:sp>
    </p:spTree>
    <p:extLst>
      <p:ext uri="{BB962C8B-B14F-4D97-AF65-F5344CB8AC3E}">
        <p14:creationId xmlns:p14="http://schemas.microsoft.com/office/powerpoint/2010/main" val="3489288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47B1CE-CE3B-3192-4575-398D8536004C}"/>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1D78D463-EAF6-49FE-66C8-6DCF11FB829D}"/>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17807FC8-AB2F-3DA7-D8D3-891ECDD075AA}"/>
              </a:ext>
            </a:extLst>
          </p:cNvPr>
          <p:cNvSpPr>
            <a:spLocks noGrp="1"/>
          </p:cNvSpPr>
          <p:nvPr>
            <p:ph type="dt" sz="half" idx="10"/>
          </p:nvPr>
        </p:nvSpPr>
        <p:spPr/>
        <p:txBody>
          <a:bodyPr/>
          <a:lstStyle/>
          <a:p>
            <a:fld id="{4046BD1F-BE27-47C2-AC72-8AC74763BF7D}" type="datetimeFigureOut">
              <a:rPr lang="zh-CN" altLang="en-US" smtClean="0"/>
              <a:t>2023/4/10</a:t>
            </a:fld>
            <a:endParaRPr lang="zh-CN" altLang="en-US"/>
          </a:p>
        </p:txBody>
      </p:sp>
      <p:sp>
        <p:nvSpPr>
          <p:cNvPr id="5" name="Footer Placeholder 4">
            <a:extLst>
              <a:ext uri="{FF2B5EF4-FFF2-40B4-BE49-F238E27FC236}">
                <a16:creationId xmlns:a16="http://schemas.microsoft.com/office/drawing/2014/main" id="{2C6BE407-99DA-B2FB-3613-620613B766CC}"/>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C7E4A31F-1BF4-D20D-0681-5D88B0788571}"/>
              </a:ext>
            </a:extLst>
          </p:cNvPr>
          <p:cNvSpPr>
            <a:spLocks noGrp="1"/>
          </p:cNvSpPr>
          <p:nvPr>
            <p:ph type="sldNum" sz="quarter" idx="12"/>
          </p:nvPr>
        </p:nvSpPr>
        <p:spPr/>
        <p:txBody>
          <a:bodyPr/>
          <a:lstStyle/>
          <a:p>
            <a:fld id="{EC4DC96C-C7AC-462F-83D3-0513F8FE47B3}" type="slidenum">
              <a:rPr lang="zh-CN" altLang="en-US" smtClean="0"/>
              <a:t>‹#›</a:t>
            </a:fld>
            <a:endParaRPr lang="zh-CN" altLang="en-US"/>
          </a:p>
        </p:txBody>
      </p:sp>
    </p:spTree>
    <p:extLst>
      <p:ext uri="{BB962C8B-B14F-4D97-AF65-F5344CB8AC3E}">
        <p14:creationId xmlns:p14="http://schemas.microsoft.com/office/powerpoint/2010/main" val="3865187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Slide Number Placeholder 2">
            <a:extLst>
              <a:ext uri="{FF2B5EF4-FFF2-40B4-BE49-F238E27FC236}">
                <a16:creationId xmlns:a16="http://schemas.microsoft.com/office/drawing/2014/main" id="{4D1DFC55-87FB-461F-B5FD-94A089216673}"/>
              </a:ext>
            </a:extLst>
          </p:cNvPr>
          <p:cNvSpPr>
            <a:spLocks noGrp="1"/>
          </p:cNvSpPr>
          <p:nvPr>
            <p:ph type="sldNum" sz="quarter" idx="11"/>
          </p:nvPr>
        </p:nvSpPr>
        <p:spPr/>
        <p:txBody>
          <a:bodyPr/>
          <a:lstStyle/>
          <a:p>
            <a:fld id="{1B7849BA-436A-4D63-AE19-3A8FDDD87C6E}" type="slidenum">
              <a:rPr lang="en-US" smtClean="0"/>
              <a:pPr/>
              <a:t>‹#›</a:t>
            </a:fld>
            <a:endParaRPr lang="en-US" sz="1000"/>
          </a:p>
        </p:txBody>
      </p:sp>
    </p:spTree>
    <p:extLst>
      <p:ext uri="{BB962C8B-B14F-4D97-AF65-F5344CB8AC3E}">
        <p14:creationId xmlns:p14="http://schemas.microsoft.com/office/powerpoint/2010/main" val="20064202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Number Placeholder 1">
            <a:extLst>
              <a:ext uri="{FF2B5EF4-FFF2-40B4-BE49-F238E27FC236}">
                <a16:creationId xmlns:a16="http://schemas.microsoft.com/office/drawing/2014/main" id="{5586B890-515F-42C5-B73C-5836FC7F796C}"/>
              </a:ext>
            </a:extLst>
          </p:cNvPr>
          <p:cNvSpPr>
            <a:spLocks noGrp="1"/>
          </p:cNvSpPr>
          <p:nvPr>
            <p:ph type="sldNum" sz="quarter" idx="11"/>
          </p:nvPr>
        </p:nvSpPr>
        <p:spPr/>
        <p:txBody>
          <a:bodyPr/>
          <a:lstStyle/>
          <a:p>
            <a:fld id="{1B7849BA-436A-4D63-AE19-3A8FDDD87C6E}" type="slidenum">
              <a:rPr lang="en-US" smtClean="0"/>
              <a:pPr/>
              <a:t>‹#›</a:t>
            </a:fld>
            <a:endParaRPr lang="en-US" sz="1000"/>
          </a:p>
        </p:txBody>
      </p:sp>
    </p:spTree>
    <p:extLst>
      <p:ext uri="{BB962C8B-B14F-4D97-AF65-F5344CB8AC3E}">
        <p14:creationId xmlns:p14="http://schemas.microsoft.com/office/powerpoint/2010/main" val="11329896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Slide Number Placeholder 2">
            <a:extLst>
              <a:ext uri="{FF2B5EF4-FFF2-40B4-BE49-F238E27FC236}">
                <a16:creationId xmlns:a16="http://schemas.microsoft.com/office/drawing/2014/main" id="{DDA10A62-9376-46EA-BDFE-26C8F8FB1678}"/>
              </a:ext>
            </a:extLst>
          </p:cNvPr>
          <p:cNvSpPr>
            <a:spLocks noGrp="1"/>
          </p:cNvSpPr>
          <p:nvPr>
            <p:ph type="sldNum" sz="quarter" idx="14"/>
          </p:nvPr>
        </p:nvSpPr>
        <p:spPr/>
        <p:txBody>
          <a:bodyPr/>
          <a:lstStyle/>
          <a:p>
            <a:fld id="{1B7849BA-436A-4D63-AE19-3A8FDDD87C6E}" type="slidenum">
              <a:rPr lang="en-US" smtClean="0"/>
              <a:pPr/>
              <a:t>‹#›</a:t>
            </a:fld>
            <a:endParaRPr lang="en-US" sz="1000"/>
          </a:p>
        </p:txBody>
      </p:sp>
    </p:spTree>
    <p:extLst>
      <p:ext uri="{BB962C8B-B14F-4D97-AF65-F5344CB8AC3E}">
        <p14:creationId xmlns:p14="http://schemas.microsoft.com/office/powerpoint/2010/main" val="19354834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6A8A3552-8A78-4297-930A-B590D2F2070A}"/>
              </a:ext>
            </a:extLst>
          </p:cNvPr>
          <p:cNvSpPr>
            <a:spLocks noGrp="1"/>
          </p:cNvSpPr>
          <p:nvPr>
            <p:ph type="sldNum" sz="quarter" idx="10"/>
          </p:nvPr>
        </p:nvSpPr>
        <p:spPr/>
        <p:txBody>
          <a:bodyPr/>
          <a:lstStyle/>
          <a:p>
            <a:fld id="{1B7849BA-436A-4D63-AE19-3A8FDDD87C6E}" type="slidenum">
              <a:rPr lang="en-US" smtClean="0"/>
              <a:pPr/>
              <a:t>‹#›</a:t>
            </a:fld>
            <a:endParaRPr lang="en-US" sz="1000"/>
          </a:p>
        </p:txBody>
      </p:sp>
    </p:spTree>
    <p:extLst>
      <p:ext uri="{BB962C8B-B14F-4D97-AF65-F5344CB8AC3E}">
        <p14:creationId xmlns:p14="http://schemas.microsoft.com/office/powerpoint/2010/main" val="2517850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520787-83F4-4F04-A634-F659D5665064}"/>
              </a:ext>
            </a:extLst>
          </p:cNvPr>
          <p:cNvSpPr>
            <a:spLocks noGrp="1"/>
          </p:cNvSpPr>
          <p:nvPr>
            <p:ph type="sldNum" sz="quarter" idx="10"/>
          </p:nvPr>
        </p:nvSpPr>
        <p:spPr/>
        <p:txBody>
          <a:bodyPr/>
          <a:lstStyle/>
          <a:p>
            <a:fld id="{1B7849BA-436A-4D63-AE19-3A8FDDD87C6E}" type="slidenum">
              <a:rPr lang="en-US" smtClean="0"/>
              <a:pPr/>
              <a:t>‹#›</a:t>
            </a:fld>
            <a:endParaRPr lang="en-US" sz="1000"/>
          </a:p>
        </p:txBody>
      </p:sp>
    </p:spTree>
    <p:extLst>
      <p:ext uri="{BB962C8B-B14F-4D97-AF65-F5344CB8AC3E}">
        <p14:creationId xmlns:p14="http://schemas.microsoft.com/office/powerpoint/2010/main" val="2769207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Mission Critical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3949" y="125099"/>
            <a:ext cx="11424437" cy="885242"/>
          </a:xfrm>
        </p:spPr>
        <p:txBody>
          <a:bodyPr lIns="146304" tIns="91440" rIns="146304" bIns="91440"/>
          <a:lstStyle>
            <a:lvl1pPr>
              <a:lnSpc>
                <a:spcPts val="6053"/>
              </a:lnSpc>
              <a:defRPr sz="3920" baseline="0">
                <a:solidFill>
                  <a:schemeClr val="tx1"/>
                </a:solidFill>
              </a:defRPr>
            </a:lvl1pPr>
          </a:lstStyle>
          <a:p>
            <a:r>
              <a:rPr lang="en-US"/>
              <a:t>Lorem ipsum dolor sit.</a:t>
            </a:r>
          </a:p>
        </p:txBody>
      </p:sp>
      <p:sp>
        <p:nvSpPr>
          <p:cNvPr id="7" name="Picture Placeholder 6"/>
          <p:cNvSpPr>
            <a:spLocks noGrp="1"/>
          </p:cNvSpPr>
          <p:nvPr>
            <p:ph type="pic" sz="quarter" idx="12" hasCustomPrompt="1"/>
          </p:nvPr>
        </p:nvSpPr>
        <p:spPr>
          <a:xfrm>
            <a:off x="264571" y="1324594"/>
            <a:ext cx="7151167" cy="443198"/>
          </a:xfrm>
          <a:ln w="152400">
            <a:noFill/>
          </a:ln>
        </p:spPr>
        <p:txBody>
          <a:bodyPr/>
          <a:lstStyle>
            <a:lvl1pPr marL="0" indent="0">
              <a:buNone/>
              <a:defRPr>
                <a:solidFill>
                  <a:schemeClr val="tx1"/>
                </a:solidFill>
              </a:defRPr>
            </a:lvl1pPr>
          </a:lstStyle>
          <a:p>
            <a:r>
              <a:rPr lang="en-US"/>
              <a:t>Screen shot or image here</a:t>
            </a:r>
          </a:p>
        </p:txBody>
      </p:sp>
      <p:sp>
        <p:nvSpPr>
          <p:cNvPr id="16" name="Text Placeholder 2"/>
          <p:cNvSpPr>
            <a:spLocks noGrp="1"/>
          </p:cNvSpPr>
          <p:nvPr>
            <p:ph type="body" sz="quarter" idx="13"/>
          </p:nvPr>
        </p:nvSpPr>
        <p:spPr>
          <a:xfrm>
            <a:off x="7415738" y="1324594"/>
            <a:ext cx="4508580" cy="2975943"/>
          </a:xfrm>
        </p:spPr>
        <p:txBody>
          <a:bodyPr/>
          <a:lstStyle>
            <a:lvl1pPr marL="0" indent="0">
              <a:lnSpc>
                <a:spcPct val="100000"/>
              </a:lnSpc>
              <a:spcBef>
                <a:spcPts val="1960"/>
              </a:spcBef>
              <a:buFontTx/>
              <a:buNone/>
              <a:defRPr sz="3136">
                <a:solidFill>
                  <a:srgbClr val="C00000"/>
                </a:solidFill>
              </a:defRPr>
            </a:lvl1pPr>
            <a:lvl2pPr marL="336076" indent="0">
              <a:lnSpc>
                <a:spcPct val="100000"/>
              </a:lnSpc>
              <a:spcBef>
                <a:spcPts val="1960"/>
              </a:spcBef>
              <a:buFontTx/>
              <a:buNone/>
              <a:defRPr/>
            </a:lvl2pPr>
            <a:lvl3pPr marL="560127" indent="0">
              <a:lnSpc>
                <a:spcPct val="100000"/>
              </a:lnSpc>
              <a:spcBef>
                <a:spcPts val="1960"/>
              </a:spcBef>
              <a:buFontTx/>
              <a:buNone/>
              <a:defRPr/>
            </a:lvl3pPr>
            <a:lvl4pPr marL="784178" indent="0">
              <a:lnSpc>
                <a:spcPct val="100000"/>
              </a:lnSpc>
              <a:spcBef>
                <a:spcPts val="1960"/>
              </a:spcBef>
              <a:buFontTx/>
              <a:buNone/>
              <a:defRPr/>
            </a:lvl4pPr>
            <a:lvl5pPr marL="1008229" indent="0">
              <a:lnSpc>
                <a:spcPct val="100000"/>
              </a:lnSpc>
              <a:spcBef>
                <a:spcPts val="1960"/>
              </a:spcBef>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292865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9736772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6315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4E4A9-B013-278C-680D-60CCF29F3C4A}"/>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EDDAF62C-EFBD-E1C8-620F-57C75CFFB031}"/>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E79B635-EA29-A45A-8BF5-FD1F0AEF8E75}"/>
              </a:ext>
            </a:extLst>
          </p:cNvPr>
          <p:cNvSpPr>
            <a:spLocks noGrp="1"/>
          </p:cNvSpPr>
          <p:nvPr>
            <p:ph type="dt" sz="half" idx="10"/>
          </p:nvPr>
        </p:nvSpPr>
        <p:spPr/>
        <p:txBody>
          <a:bodyPr/>
          <a:lstStyle/>
          <a:p>
            <a:fld id="{4046BD1F-BE27-47C2-AC72-8AC74763BF7D}" type="datetimeFigureOut">
              <a:rPr lang="zh-CN" altLang="en-US" smtClean="0"/>
              <a:t>2023/4/10</a:t>
            </a:fld>
            <a:endParaRPr lang="zh-CN" altLang="en-US"/>
          </a:p>
        </p:txBody>
      </p:sp>
      <p:sp>
        <p:nvSpPr>
          <p:cNvPr id="5" name="Footer Placeholder 4">
            <a:extLst>
              <a:ext uri="{FF2B5EF4-FFF2-40B4-BE49-F238E27FC236}">
                <a16:creationId xmlns:a16="http://schemas.microsoft.com/office/drawing/2014/main" id="{7E58491E-CE8B-3F3B-62B3-661E1B997996}"/>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0C7ED381-5D0A-4977-587C-B80F7EA30DFD}"/>
              </a:ext>
            </a:extLst>
          </p:cNvPr>
          <p:cNvSpPr>
            <a:spLocks noGrp="1"/>
          </p:cNvSpPr>
          <p:nvPr>
            <p:ph type="sldNum" sz="quarter" idx="12"/>
          </p:nvPr>
        </p:nvSpPr>
        <p:spPr/>
        <p:txBody>
          <a:bodyPr/>
          <a:lstStyle/>
          <a:p>
            <a:fld id="{EC4DC96C-C7AC-462F-83D3-0513F8FE47B3}" type="slidenum">
              <a:rPr lang="zh-CN" altLang="en-US" smtClean="0"/>
              <a:t>‹#›</a:t>
            </a:fld>
            <a:endParaRPr lang="zh-CN" altLang="en-US"/>
          </a:p>
        </p:txBody>
      </p:sp>
    </p:spTree>
    <p:extLst>
      <p:ext uri="{BB962C8B-B14F-4D97-AF65-F5344CB8AC3E}">
        <p14:creationId xmlns:p14="http://schemas.microsoft.com/office/powerpoint/2010/main" val="23014497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39685005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283529-C40C-0052-908F-6E62FFAA673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85941FA-2DE6-30BB-15BE-821B77DCAA5E}"/>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51E599-D85F-11C9-9398-B43C19330161}"/>
              </a:ext>
            </a:extLst>
          </p:cNvPr>
          <p:cNvSpPr>
            <a:spLocks noGrp="1"/>
          </p:cNvSpPr>
          <p:nvPr>
            <p:ph type="dt" sz="half" idx="10"/>
          </p:nvPr>
        </p:nvSpPr>
        <p:spPr/>
        <p:txBody>
          <a:bodyPr/>
          <a:lstStyle/>
          <a:p>
            <a:fld id="{CB1BF893-F4ED-47EB-A327-408DBE15CCF7}" type="datetimeFigureOut">
              <a:rPr lang="zh-CN" altLang="en-US" smtClean="0"/>
              <a:t>2023/4/10</a:t>
            </a:fld>
            <a:endParaRPr lang="zh-CN" altLang="en-US"/>
          </a:p>
        </p:txBody>
      </p:sp>
      <p:sp>
        <p:nvSpPr>
          <p:cNvPr id="5" name="页脚占位符 4">
            <a:extLst>
              <a:ext uri="{FF2B5EF4-FFF2-40B4-BE49-F238E27FC236}">
                <a16:creationId xmlns:a16="http://schemas.microsoft.com/office/drawing/2014/main" id="{0B0D3A02-C0F8-540C-F47C-18DF70F651C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742AD27-0343-6CAD-CBF8-071D37D02C5D}"/>
              </a:ext>
            </a:extLst>
          </p:cNvPr>
          <p:cNvSpPr>
            <a:spLocks noGrp="1"/>
          </p:cNvSpPr>
          <p:nvPr>
            <p:ph type="sldNum" sz="quarter" idx="12"/>
          </p:nvPr>
        </p:nvSpPr>
        <p:spPr/>
        <p:txBody>
          <a:bodyPr/>
          <a:lstStyle/>
          <a:p>
            <a:fld id="{14EE9DD6-9FC2-42FA-9BDE-C33D7435A9F5}" type="slidenum">
              <a:rPr lang="zh-CN" altLang="en-US" smtClean="0"/>
              <a:t>‹#›</a:t>
            </a:fld>
            <a:endParaRPr lang="zh-CN" altLang="en-US"/>
          </a:p>
        </p:txBody>
      </p:sp>
    </p:spTree>
    <p:extLst>
      <p:ext uri="{BB962C8B-B14F-4D97-AF65-F5344CB8AC3E}">
        <p14:creationId xmlns:p14="http://schemas.microsoft.com/office/powerpoint/2010/main" val="38389332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68252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0A54B-FF95-AC79-CBF8-BE7E1A92753A}"/>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B79A2C10-AE88-C703-7007-5F8F7BEB43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4EABA694-7A76-905A-CD96-ECB5E770BFC1}"/>
              </a:ext>
            </a:extLst>
          </p:cNvPr>
          <p:cNvSpPr>
            <a:spLocks noGrp="1"/>
          </p:cNvSpPr>
          <p:nvPr>
            <p:ph type="dt" sz="half" idx="10"/>
          </p:nvPr>
        </p:nvSpPr>
        <p:spPr/>
        <p:txBody>
          <a:bodyPr/>
          <a:lstStyle/>
          <a:p>
            <a:fld id="{4046BD1F-BE27-47C2-AC72-8AC74763BF7D}" type="datetimeFigureOut">
              <a:rPr lang="zh-CN" altLang="en-US" smtClean="0"/>
              <a:t>2023/4/10</a:t>
            </a:fld>
            <a:endParaRPr lang="zh-CN" altLang="en-US"/>
          </a:p>
        </p:txBody>
      </p:sp>
      <p:sp>
        <p:nvSpPr>
          <p:cNvPr id="5" name="Footer Placeholder 4">
            <a:extLst>
              <a:ext uri="{FF2B5EF4-FFF2-40B4-BE49-F238E27FC236}">
                <a16:creationId xmlns:a16="http://schemas.microsoft.com/office/drawing/2014/main" id="{620E7999-8963-3366-0B3D-5CFF86E7C167}"/>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CCD1B988-392A-A52E-027C-4A842EB4EB10}"/>
              </a:ext>
            </a:extLst>
          </p:cNvPr>
          <p:cNvSpPr>
            <a:spLocks noGrp="1"/>
          </p:cNvSpPr>
          <p:nvPr>
            <p:ph type="sldNum" sz="quarter" idx="12"/>
          </p:nvPr>
        </p:nvSpPr>
        <p:spPr/>
        <p:txBody>
          <a:bodyPr/>
          <a:lstStyle/>
          <a:p>
            <a:fld id="{EC4DC96C-C7AC-462F-83D3-0513F8FE47B3}" type="slidenum">
              <a:rPr lang="zh-CN" altLang="en-US" smtClean="0"/>
              <a:t>‹#›</a:t>
            </a:fld>
            <a:endParaRPr lang="zh-CN" altLang="en-US"/>
          </a:p>
        </p:txBody>
      </p:sp>
    </p:spTree>
    <p:extLst>
      <p:ext uri="{BB962C8B-B14F-4D97-AF65-F5344CB8AC3E}">
        <p14:creationId xmlns:p14="http://schemas.microsoft.com/office/powerpoint/2010/main" val="1244915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527DD-49BE-1A1C-1C03-8BFC42564333}"/>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5EB857C7-EA01-C657-4652-B85F9F972BE8}"/>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8FB329B3-4689-05B4-7BF7-B332ADF7598A}"/>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A20977D2-21BB-FE6F-187A-57541A22062D}"/>
              </a:ext>
            </a:extLst>
          </p:cNvPr>
          <p:cNvSpPr>
            <a:spLocks noGrp="1"/>
          </p:cNvSpPr>
          <p:nvPr>
            <p:ph type="dt" sz="half" idx="10"/>
          </p:nvPr>
        </p:nvSpPr>
        <p:spPr/>
        <p:txBody>
          <a:bodyPr/>
          <a:lstStyle/>
          <a:p>
            <a:fld id="{4046BD1F-BE27-47C2-AC72-8AC74763BF7D}" type="datetimeFigureOut">
              <a:rPr lang="zh-CN" altLang="en-US" smtClean="0"/>
              <a:t>2023/4/10</a:t>
            </a:fld>
            <a:endParaRPr lang="zh-CN" altLang="en-US"/>
          </a:p>
        </p:txBody>
      </p:sp>
      <p:sp>
        <p:nvSpPr>
          <p:cNvPr id="6" name="Footer Placeholder 5">
            <a:extLst>
              <a:ext uri="{FF2B5EF4-FFF2-40B4-BE49-F238E27FC236}">
                <a16:creationId xmlns:a16="http://schemas.microsoft.com/office/drawing/2014/main" id="{A56275A7-CD45-07A2-CD34-C160D6581E59}"/>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64CAB507-7968-B400-39FB-8603B5DECD06}"/>
              </a:ext>
            </a:extLst>
          </p:cNvPr>
          <p:cNvSpPr>
            <a:spLocks noGrp="1"/>
          </p:cNvSpPr>
          <p:nvPr>
            <p:ph type="sldNum" sz="quarter" idx="12"/>
          </p:nvPr>
        </p:nvSpPr>
        <p:spPr/>
        <p:txBody>
          <a:bodyPr/>
          <a:lstStyle/>
          <a:p>
            <a:fld id="{EC4DC96C-C7AC-462F-83D3-0513F8FE47B3}" type="slidenum">
              <a:rPr lang="zh-CN" altLang="en-US" smtClean="0"/>
              <a:t>‹#›</a:t>
            </a:fld>
            <a:endParaRPr lang="zh-CN" altLang="en-US"/>
          </a:p>
        </p:txBody>
      </p:sp>
    </p:spTree>
    <p:extLst>
      <p:ext uri="{BB962C8B-B14F-4D97-AF65-F5344CB8AC3E}">
        <p14:creationId xmlns:p14="http://schemas.microsoft.com/office/powerpoint/2010/main" val="4043936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2F790-81C0-B833-D64C-913C88093CCC}"/>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549C5743-B029-445C-EF94-F04877D464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4F4726B2-9C18-C859-64D4-0AE6974716A2}"/>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A023E8D8-3269-2E7F-3B55-3D8D6DA609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3E8D93D3-F578-1CEF-ED7F-4CAA12F60621}"/>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6D10E1E5-494B-23A5-7574-5C2C599EDD9A}"/>
              </a:ext>
            </a:extLst>
          </p:cNvPr>
          <p:cNvSpPr>
            <a:spLocks noGrp="1"/>
          </p:cNvSpPr>
          <p:nvPr>
            <p:ph type="dt" sz="half" idx="10"/>
          </p:nvPr>
        </p:nvSpPr>
        <p:spPr/>
        <p:txBody>
          <a:bodyPr/>
          <a:lstStyle/>
          <a:p>
            <a:fld id="{4046BD1F-BE27-47C2-AC72-8AC74763BF7D}" type="datetimeFigureOut">
              <a:rPr lang="zh-CN" altLang="en-US" smtClean="0"/>
              <a:t>2023/4/10</a:t>
            </a:fld>
            <a:endParaRPr lang="zh-CN" altLang="en-US"/>
          </a:p>
        </p:txBody>
      </p:sp>
      <p:sp>
        <p:nvSpPr>
          <p:cNvPr id="8" name="Footer Placeholder 7">
            <a:extLst>
              <a:ext uri="{FF2B5EF4-FFF2-40B4-BE49-F238E27FC236}">
                <a16:creationId xmlns:a16="http://schemas.microsoft.com/office/drawing/2014/main" id="{F91D0593-3ED1-B902-CE83-B4A3401FEABA}"/>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4304CAD4-136C-AD7E-9E54-E07C8208098D}"/>
              </a:ext>
            </a:extLst>
          </p:cNvPr>
          <p:cNvSpPr>
            <a:spLocks noGrp="1"/>
          </p:cNvSpPr>
          <p:nvPr>
            <p:ph type="sldNum" sz="quarter" idx="12"/>
          </p:nvPr>
        </p:nvSpPr>
        <p:spPr/>
        <p:txBody>
          <a:bodyPr/>
          <a:lstStyle/>
          <a:p>
            <a:fld id="{EC4DC96C-C7AC-462F-83D3-0513F8FE47B3}" type="slidenum">
              <a:rPr lang="zh-CN" altLang="en-US" smtClean="0"/>
              <a:t>‹#›</a:t>
            </a:fld>
            <a:endParaRPr lang="zh-CN" altLang="en-US"/>
          </a:p>
        </p:txBody>
      </p:sp>
    </p:spTree>
    <p:extLst>
      <p:ext uri="{BB962C8B-B14F-4D97-AF65-F5344CB8AC3E}">
        <p14:creationId xmlns:p14="http://schemas.microsoft.com/office/powerpoint/2010/main" val="3033165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B51E0-C111-7573-516E-E72DBDED69D4}"/>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652704D5-8858-10D0-BC2F-805B0F566CE2}"/>
              </a:ext>
            </a:extLst>
          </p:cNvPr>
          <p:cNvSpPr>
            <a:spLocks noGrp="1"/>
          </p:cNvSpPr>
          <p:nvPr>
            <p:ph type="dt" sz="half" idx="10"/>
          </p:nvPr>
        </p:nvSpPr>
        <p:spPr/>
        <p:txBody>
          <a:bodyPr/>
          <a:lstStyle/>
          <a:p>
            <a:fld id="{4046BD1F-BE27-47C2-AC72-8AC74763BF7D}" type="datetimeFigureOut">
              <a:rPr lang="zh-CN" altLang="en-US" smtClean="0"/>
              <a:t>2023/4/10</a:t>
            </a:fld>
            <a:endParaRPr lang="zh-CN" altLang="en-US"/>
          </a:p>
        </p:txBody>
      </p:sp>
      <p:sp>
        <p:nvSpPr>
          <p:cNvPr id="4" name="Footer Placeholder 3">
            <a:extLst>
              <a:ext uri="{FF2B5EF4-FFF2-40B4-BE49-F238E27FC236}">
                <a16:creationId xmlns:a16="http://schemas.microsoft.com/office/drawing/2014/main" id="{C5A1B23C-8CBA-ED6D-19F2-4CEBAD3764F8}"/>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2CBBB74E-D3CB-1BCD-CB5F-93734EC31EF4}"/>
              </a:ext>
            </a:extLst>
          </p:cNvPr>
          <p:cNvSpPr>
            <a:spLocks noGrp="1"/>
          </p:cNvSpPr>
          <p:nvPr>
            <p:ph type="sldNum" sz="quarter" idx="12"/>
          </p:nvPr>
        </p:nvSpPr>
        <p:spPr/>
        <p:txBody>
          <a:bodyPr/>
          <a:lstStyle/>
          <a:p>
            <a:fld id="{EC4DC96C-C7AC-462F-83D3-0513F8FE47B3}" type="slidenum">
              <a:rPr lang="zh-CN" altLang="en-US" smtClean="0"/>
              <a:t>‹#›</a:t>
            </a:fld>
            <a:endParaRPr lang="zh-CN" altLang="en-US"/>
          </a:p>
        </p:txBody>
      </p:sp>
    </p:spTree>
    <p:extLst>
      <p:ext uri="{BB962C8B-B14F-4D97-AF65-F5344CB8AC3E}">
        <p14:creationId xmlns:p14="http://schemas.microsoft.com/office/powerpoint/2010/main" val="575328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140704-B667-2839-B533-F7A4DCFE3F0D}"/>
              </a:ext>
            </a:extLst>
          </p:cNvPr>
          <p:cNvSpPr>
            <a:spLocks noGrp="1"/>
          </p:cNvSpPr>
          <p:nvPr>
            <p:ph type="dt" sz="half" idx="10"/>
          </p:nvPr>
        </p:nvSpPr>
        <p:spPr/>
        <p:txBody>
          <a:bodyPr/>
          <a:lstStyle/>
          <a:p>
            <a:fld id="{4046BD1F-BE27-47C2-AC72-8AC74763BF7D}" type="datetimeFigureOut">
              <a:rPr lang="zh-CN" altLang="en-US" smtClean="0"/>
              <a:t>2023/4/10</a:t>
            </a:fld>
            <a:endParaRPr lang="zh-CN" altLang="en-US"/>
          </a:p>
        </p:txBody>
      </p:sp>
      <p:sp>
        <p:nvSpPr>
          <p:cNvPr id="3" name="Footer Placeholder 2">
            <a:extLst>
              <a:ext uri="{FF2B5EF4-FFF2-40B4-BE49-F238E27FC236}">
                <a16:creationId xmlns:a16="http://schemas.microsoft.com/office/drawing/2014/main" id="{4621D13B-E850-35E5-5358-12C55112BDF5}"/>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099ACF49-36D0-59C2-FE5F-76B1AB4917F4}"/>
              </a:ext>
            </a:extLst>
          </p:cNvPr>
          <p:cNvSpPr>
            <a:spLocks noGrp="1"/>
          </p:cNvSpPr>
          <p:nvPr>
            <p:ph type="sldNum" sz="quarter" idx="12"/>
          </p:nvPr>
        </p:nvSpPr>
        <p:spPr/>
        <p:txBody>
          <a:bodyPr/>
          <a:lstStyle/>
          <a:p>
            <a:fld id="{EC4DC96C-C7AC-462F-83D3-0513F8FE47B3}" type="slidenum">
              <a:rPr lang="zh-CN" altLang="en-US" smtClean="0"/>
              <a:t>‹#›</a:t>
            </a:fld>
            <a:endParaRPr lang="zh-CN" altLang="en-US"/>
          </a:p>
        </p:txBody>
      </p:sp>
    </p:spTree>
    <p:extLst>
      <p:ext uri="{BB962C8B-B14F-4D97-AF65-F5344CB8AC3E}">
        <p14:creationId xmlns:p14="http://schemas.microsoft.com/office/powerpoint/2010/main" val="284781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90E31-6E42-6143-2704-CD1FC23EF2E7}"/>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2FA7D0DA-91CB-5D42-8C38-890F633776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AFB78193-284F-7162-0B5F-1F42CF3C40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65A9EBD0-6306-7815-3BCE-55A43610EFA4}"/>
              </a:ext>
            </a:extLst>
          </p:cNvPr>
          <p:cNvSpPr>
            <a:spLocks noGrp="1"/>
          </p:cNvSpPr>
          <p:nvPr>
            <p:ph type="dt" sz="half" idx="10"/>
          </p:nvPr>
        </p:nvSpPr>
        <p:spPr/>
        <p:txBody>
          <a:bodyPr/>
          <a:lstStyle/>
          <a:p>
            <a:fld id="{4046BD1F-BE27-47C2-AC72-8AC74763BF7D}" type="datetimeFigureOut">
              <a:rPr lang="zh-CN" altLang="en-US" smtClean="0"/>
              <a:t>2023/4/10</a:t>
            </a:fld>
            <a:endParaRPr lang="zh-CN" altLang="en-US"/>
          </a:p>
        </p:txBody>
      </p:sp>
      <p:sp>
        <p:nvSpPr>
          <p:cNvPr id="6" name="Footer Placeholder 5">
            <a:extLst>
              <a:ext uri="{FF2B5EF4-FFF2-40B4-BE49-F238E27FC236}">
                <a16:creationId xmlns:a16="http://schemas.microsoft.com/office/drawing/2014/main" id="{E956CCFD-FCA7-B53A-8DAC-71C704157969}"/>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40909850-E860-63D9-20BF-5FC7FB949BAC}"/>
              </a:ext>
            </a:extLst>
          </p:cNvPr>
          <p:cNvSpPr>
            <a:spLocks noGrp="1"/>
          </p:cNvSpPr>
          <p:nvPr>
            <p:ph type="sldNum" sz="quarter" idx="12"/>
          </p:nvPr>
        </p:nvSpPr>
        <p:spPr/>
        <p:txBody>
          <a:bodyPr/>
          <a:lstStyle/>
          <a:p>
            <a:fld id="{EC4DC96C-C7AC-462F-83D3-0513F8FE47B3}" type="slidenum">
              <a:rPr lang="zh-CN" altLang="en-US" smtClean="0"/>
              <a:t>‹#›</a:t>
            </a:fld>
            <a:endParaRPr lang="zh-CN" altLang="en-US"/>
          </a:p>
        </p:txBody>
      </p:sp>
    </p:spTree>
    <p:extLst>
      <p:ext uri="{BB962C8B-B14F-4D97-AF65-F5344CB8AC3E}">
        <p14:creationId xmlns:p14="http://schemas.microsoft.com/office/powerpoint/2010/main" val="3323133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C2E99-0BD8-0849-C57B-1EB4BEABEB72}"/>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B0A6EF20-AC42-2C8A-2C9A-5134B0AA06B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FD1D7A1B-D303-C2BB-9240-D1A6EB9E49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4FC144A9-44D9-775C-AFAA-A543225DB575}"/>
              </a:ext>
            </a:extLst>
          </p:cNvPr>
          <p:cNvSpPr>
            <a:spLocks noGrp="1"/>
          </p:cNvSpPr>
          <p:nvPr>
            <p:ph type="dt" sz="half" idx="10"/>
          </p:nvPr>
        </p:nvSpPr>
        <p:spPr/>
        <p:txBody>
          <a:bodyPr/>
          <a:lstStyle/>
          <a:p>
            <a:fld id="{4046BD1F-BE27-47C2-AC72-8AC74763BF7D}" type="datetimeFigureOut">
              <a:rPr lang="zh-CN" altLang="en-US" smtClean="0"/>
              <a:t>2023/4/10</a:t>
            </a:fld>
            <a:endParaRPr lang="zh-CN" altLang="en-US"/>
          </a:p>
        </p:txBody>
      </p:sp>
      <p:sp>
        <p:nvSpPr>
          <p:cNvPr id="6" name="Footer Placeholder 5">
            <a:extLst>
              <a:ext uri="{FF2B5EF4-FFF2-40B4-BE49-F238E27FC236}">
                <a16:creationId xmlns:a16="http://schemas.microsoft.com/office/drawing/2014/main" id="{0788BB41-0CBC-348C-C478-C1BC5BDB5C6D}"/>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7A4BDDCD-B225-C32A-7ACC-5F138EC32D83}"/>
              </a:ext>
            </a:extLst>
          </p:cNvPr>
          <p:cNvSpPr>
            <a:spLocks noGrp="1"/>
          </p:cNvSpPr>
          <p:nvPr>
            <p:ph type="sldNum" sz="quarter" idx="12"/>
          </p:nvPr>
        </p:nvSpPr>
        <p:spPr/>
        <p:txBody>
          <a:bodyPr/>
          <a:lstStyle/>
          <a:p>
            <a:fld id="{EC4DC96C-C7AC-462F-83D3-0513F8FE47B3}" type="slidenum">
              <a:rPr lang="zh-CN" altLang="en-US" smtClean="0"/>
              <a:t>‹#›</a:t>
            </a:fld>
            <a:endParaRPr lang="zh-CN" altLang="en-US"/>
          </a:p>
        </p:txBody>
      </p:sp>
    </p:spTree>
    <p:extLst>
      <p:ext uri="{BB962C8B-B14F-4D97-AF65-F5344CB8AC3E}">
        <p14:creationId xmlns:p14="http://schemas.microsoft.com/office/powerpoint/2010/main" val="161142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emf"/><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E1254B-6694-AB35-386E-853659AF91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EC1EBB48-9EFF-C19B-4FCC-20673C060E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0DEB586C-F92A-2616-0ADD-27F4F134AA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46BD1F-BE27-47C2-AC72-8AC74763BF7D}" type="datetimeFigureOut">
              <a:rPr lang="zh-CN" altLang="en-US" smtClean="0"/>
              <a:t>2023/4/10</a:t>
            </a:fld>
            <a:endParaRPr lang="zh-CN" altLang="en-US"/>
          </a:p>
        </p:txBody>
      </p:sp>
      <p:sp>
        <p:nvSpPr>
          <p:cNvPr id="5" name="Footer Placeholder 4">
            <a:extLst>
              <a:ext uri="{FF2B5EF4-FFF2-40B4-BE49-F238E27FC236}">
                <a16:creationId xmlns:a16="http://schemas.microsoft.com/office/drawing/2014/main" id="{9613E582-45FD-3DDA-75A0-9D7D3111B1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36E1BE51-23BB-2311-720B-3773BEC990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4DC96C-C7AC-462F-83D3-0513F8FE47B3}" type="slidenum">
              <a:rPr lang="zh-CN" altLang="en-US" smtClean="0"/>
              <a:t>‹#›</a:t>
            </a:fld>
            <a:endParaRPr lang="zh-CN" altLang="en-US"/>
          </a:p>
        </p:txBody>
      </p:sp>
    </p:spTree>
    <p:extLst>
      <p:ext uri="{BB962C8B-B14F-4D97-AF65-F5344CB8AC3E}">
        <p14:creationId xmlns:p14="http://schemas.microsoft.com/office/powerpoint/2010/main" val="29684343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3"/>
          <a:srcRect l="762"/>
          <a:stretch/>
        </p:blipFill>
        <p:spPr>
          <a:xfrm rot="5400000">
            <a:off x="9509760" y="2843773"/>
            <a:ext cx="6858000" cy="1170455"/>
          </a:xfrm>
          <a:prstGeom prst="rect">
            <a:avLst/>
          </a:prstGeom>
        </p:spPr>
      </p:pic>
      <p:sp>
        <p:nvSpPr>
          <p:cNvPr id="5" name="Slide Number Placeholder 4">
            <a:extLst>
              <a:ext uri="{FF2B5EF4-FFF2-40B4-BE49-F238E27FC236}">
                <a16:creationId xmlns:a16="http://schemas.microsoft.com/office/drawing/2014/main" id="{EB74A5A3-3047-43DF-AA1B-165A591C3AFC}"/>
              </a:ext>
            </a:extLst>
          </p:cNvPr>
          <p:cNvSpPr>
            <a:spLocks noGrp="1"/>
          </p:cNvSpPr>
          <p:nvPr>
            <p:ph type="sldNum" sz="quarter" idx="4"/>
          </p:nvPr>
        </p:nvSpPr>
        <p:spPr>
          <a:xfrm>
            <a:off x="8866633" y="6413500"/>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B7849BA-436A-4D63-AE19-3A8FDDD87C6E}" type="slidenum">
              <a:rPr lang="en-US" smtClean="0"/>
              <a:pPr/>
              <a:t>‹#›</a:t>
            </a:fld>
            <a:endParaRPr lang="en-US" sz="1000"/>
          </a:p>
        </p:txBody>
      </p:sp>
    </p:spTree>
    <p:extLst>
      <p:ext uri="{BB962C8B-B14F-4D97-AF65-F5344CB8AC3E}">
        <p14:creationId xmlns:p14="http://schemas.microsoft.com/office/powerpoint/2010/main" val="365739865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1" r:id="rId10"/>
    <p:sldLayoutId id="2147483672" r:id="rId11"/>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hyperlink" Target="https://nam06.safelinks.protection.outlook.com/?url=https%3A%2F%2Fforms.office.com%2Fr%2FYFzGeYBbFn&amp;data=05%7C01%7Chaxu%40microsoft.com%7Cda6a3481f6aa4d990af008db243d2191%7C72f988bf86f141af91ab2d7cd011db47%7C1%7C0%7C638143617216198091%7CUnknown%7CTWFpbGZsb3d8eyJWIjoiMC4wLjAwMDAiLCJQIjoiV2luMzIiLCJBTiI6Ik1haWwiLCJXVCI6Mn0%3D%7C3000%7C%7C%7C&amp;sdata=ZH%2BdL6JKHtgJ2xw%2BiEsoOTJiE3yA7oDCWmupun10OlE%3D&amp;reserved=0" TargetMode="External"/><Relationship Id="rId2" Type="http://schemas.openxmlformats.org/officeDocument/2006/relationships/image" Target="../media/image6.jpe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3" Type="http://schemas.openxmlformats.org/officeDocument/2006/relationships/image" Target="../media/image17.png"/><Relationship Id="rId18" Type="http://schemas.openxmlformats.org/officeDocument/2006/relationships/image" Target="../media/image22.png"/><Relationship Id="rId26" Type="http://schemas.openxmlformats.org/officeDocument/2006/relationships/image" Target="../media/image29.svg"/><Relationship Id="rId39" Type="http://schemas.openxmlformats.org/officeDocument/2006/relationships/image" Target="../media/image42.svg"/><Relationship Id="rId21" Type="http://schemas.openxmlformats.org/officeDocument/2006/relationships/image" Target="../media/image25.png"/><Relationship Id="rId34" Type="http://schemas.openxmlformats.org/officeDocument/2006/relationships/image" Target="../media/image37.png"/><Relationship Id="rId7" Type="http://schemas.openxmlformats.org/officeDocument/2006/relationships/image" Target="../media/image11.png"/><Relationship Id="rId2" Type="http://schemas.openxmlformats.org/officeDocument/2006/relationships/notesSlide" Target="../notesSlides/notesSlide2.xml"/><Relationship Id="rId16" Type="http://schemas.openxmlformats.org/officeDocument/2006/relationships/image" Target="../media/image20.png"/><Relationship Id="rId20" Type="http://schemas.openxmlformats.org/officeDocument/2006/relationships/image" Target="../media/image24.png"/><Relationship Id="rId29" Type="http://schemas.openxmlformats.org/officeDocument/2006/relationships/image" Target="../media/image32.png"/><Relationship Id="rId41" Type="http://schemas.openxmlformats.org/officeDocument/2006/relationships/image" Target="../media/image44.svg"/><Relationship Id="rId1" Type="http://schemas.openxmlformats.org/officeDocument/2006/relationships/slideLayout" Target="../slideLayouts/slideLayout15.xml"/><Relationship Id="rId6" Type="http://schemas.openxmlformats.org/officeDocument/2006/relationships/image" Target="../media/image10.svg"/><Relationship Id="rId11" Type="http://schemas.openxmlformats.org/officeDocument/2006/relationships/image" Target="../media/image15.png"/><Relationship Id="rId24" Type="http://schemas.openxmlformats.org/officeDocument/2006/relationships/image" Target="../media/image27.png"/><Relationship Id="rId32" Type="http://schemas.openxmlformats.org/officeDocument/2006/relationships/image" Target="../media/image35.png"/><Relationship Id="rId37" Type="http://schemas.openxmlformats.org/officeDocument/2006/relationships/image" Target="../media/image40.svg"/><Relationship Id="rId40" Type="http://schemas.openxmlformats.org/officeDocument/2006/relationships/image" Target="../media/image43.png"/><Relationship Id="rId5" Type="http://schemas.openxmlformats.org/officeDocument/2006/relationships/image" Target="../media/image9.png"/><Relationship Id="rId15" Type="http://schemas.openxmlformats.org/officeDocument/2006/relationships/image" Target="../media/image19.svg"/><Relationship Id="rId23" Type="http://schemas.microsoft.com/office/2007/relationships/hdphoto" Target="../media/hdphoto1.wdp"/><Relationship Id="rId28" Type="http://schemas.openxmlformats.org/officeDocument/2006/relationships/image" Target="../media/image31.svg"/><Relationship Id="rId36" Type="http://schemas.openxmlformats.org/officeDocument/2006/relationships/image" Target="../media/image39.png"/><Relationship Id="rId10" Type="http://schemas.openxmlformats.org/officeDocument/2006/relationships/image" Target="../media/image14.svg"/><Relationship Id="rId19" Type="http://schemas.openxmlformats.org/officeDocument/2006/relationships/image" Target="../media/image23.png"/><Relationship Id="rId31" Type="http://schemas.openxmlformats.org/officeDocument/2006/relationships/image" Target="../media/image34.pn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image" Target="../media/image26.png"/><Relationship Id="rId27" Type="http://schemas.openxmlformats.org/officeDocument/2006/relationships/image" Target="../media/image30.png"/><Relationship Id="rId30" Type="http://schemas.openxmlformats.org/officeDocument/2006/relationships/image" Target="../media/image33.jpg"/><Relationship Id="rId35" Type="http://schemas.openxmlformats.org/officeDocument/2006/relationships/image" Target="../media/image38.svg"/><Relationship Id="rId8" Type="http://schemas.openxmlformats.org/officeDocument/2006/relationships/image" Target="../media/image12.svg"/><Relationship Id="rId3" Type="http://schemas.openxmlformats.org/officeDocument/2006/relationships/image" Target="../media/image7.png"/><Relationship Id="rId12" Type="http://schemas.openxmlformats.org/officeDocument/2006/relationships/image" Target="../media/image16.png"/><Relationship Id="rId17" Type="http://schemas.openxmlformats.org/officeDocument/2006/relationships/image" Target="../media/image21.svg"/><Relationship Id="rId25" Type="http://schemas.openxmlformats.org/officeDocument/2006/relationships/image" Target="../media/image28.png"/><Relationship Id="rId33" Type="http://schemas.openxmlformats.org/officeDocument/2006/relationships/image" Target="../media/image36.svg"/><Relationship Id="rId38" Type="http://schemas.openxmlformats.org/officeDocument/2006/relationships/image" Target="../media/image41.png"/></Relationships>
</file>

<file path=ppt/slides/_rels/slide4.xml.rels><?xml version="1.0" encoding="UTF-8" standalone="yes"?>
<Relationships xmlns="http://schemas.openxmlformats.org/package/2006/relationships"><Relationship Id="rId13" Type="http://schemas.openxmlformats.org/officeDocument/2006/relationships/image" Target="../media/image17.png"/><Relationship Id="rId18" Type="http://schemas.openxmlformats.org/officeDocument/2006/relationships/image" Target="../media/image22.png"/><Relationship Id="rId26" Type="http://schemas.openxmlformats.org/officeDocument/2006/relationships/image" Target="../media/image29.svg"/><Relationship Id="rId39" Type="http://schemas.openxmlformats.org/officeDocument/2006/relationships/image" Target="../media/image42.svg"/><Relationship Id="rId21" Type="http://schemas.openxmlformats.org/officeDocument/2006/relationships/image" Target="../media/image25.png"/><Relationship Id="rId34" Type="http://schemas.openxmlformats.org/officeDocument/2006/relationships/image" Target="../media/image37.png"/><Relationship Id="rId7" Type="http://schemas.openxmlformats.org/officeDocument/2006/relationships/image" Target="../media/image11.png"/><Relationship Id="rId2" Type="http://schemas.openxmlformats.org/officeDocument/2006/relationships/notesSlide" Target="../notesSlides/notesSlide3.xml"/><Relationship Id="rId16" Type="http://schemas.openxmlformats.org/officeDocument/2006/relationships/image" Target="../media/image20.png"/><Relationship Id="rId20" Type="http://schemas.openxmlformats.org/officeDocument/2006/relationships/image" Target="../media/image24.png"/><Relationship Id="rId29" Type="http://schemas.openxmlformats.org/officeDocument/2006/relationships/image" Target="../media/image32.png"/><Relationship Id="rId41" Type="http://schemas.openxmlformats.org/officeDocument/2006/relationships/image" Target="../media/image44.svg"/><Relationship Id="rId1" Type="http://schemas.openxmlformats.org/officeDocument/2006/relationships/slideLayout" Target="../slideLayouts/slideLayout15.xml"/><Relationship Id="rId6" Type="http://schemas.openxmlformats.org/officeDocument/2006/relationships/image" Target="../media/image10.svg"/><Relationship Id="rId11" Type="http://schemas.openxmlformats.org/officeDocument/2006/relationships/image" Target="../media/image15.png"/><Relationship Id="rId24" Type="http://schemas.openxmlformats.org/officeDocument/2006/relationships/image" Target="../media/image27.png"/><Relationship Id="rId32" Type="http://schemas.openxmlformats.org/officeDocument/2006/relationships/image" Target="../media/image35.png"/><Relationship Id="rId37" Type="http://schemas.openxmlformats.org/officeDocument/2006/relationships/image" Target="../media/image40.svg"/><Relationship Id="rId40" Type="http://schemas.openxmlformats.org/officeDocument/2006/relationships/image" Target="../media/image43.png"/><Relationship Id="rId5" Type="http://schemas.openxmlformats.org/officeDocument/2006/relationships/image" Target="../media/image9.png"/><Relationship Id="rId15" Type="http://schemas.openxmlformats.org/officeDocument/2006/relationships/image" Target="../media/image19.svg"/><Relationship Id="rId23" Type="http://schemas.microsoft.com/office/2007/relationships/hdphoto" Target="../media/hdphoto1.wdp"/><Relationship Id="rId28" Type="http://schemas.openxmlformats.org/officeDocument/2006/relationships/image" Target="../media/image31.svg"/><Relationship Id="rId36" Type="http://schemas.openxmlformats.org/officeDocument/2006/relationships/image" Target="../media/image39.png"/><Relationship Id="rId10" Type="http://schemas.openxmlformats.org/officeDocument/2006/relationships/image" Target="../media/image14.svg"/><Relationship Id="rId19" Type="http://schemas.openxmlformats.org/officeDocument/2006/relationships/image" Target="../media/image23.png"/><Relationship Id="rId31" Type="http://schemas.openxmlformats.org/officeDocument/2006/relationships/image" Target="../media/image34.pn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image" Target="../media/image26.png"/><Relationship Id="rId27" Type="http://schemas.openxmlformats.org/officeDocument/2006/relationships/image" Target="../media/image30.png"/><Relationship Id="rId30" Type="http://schemas.openxmlformats.org/officeDocument/2006/relationships/image" Target="../media/image33.jpg"/><Relationship Id="rId35" Type="http://schemas.openxmlformats.org/officeDocument/2006/relationships/image" Target="../media/image38.svg"/><Relationship Id="rId8" Type="http://schemas.openxmlformats.org/officeDocument/2006/relationships/image" Target="../media/image12.svg"/><Relationship Id="rId3" Type="http://schemas.openxmlformats.org/officeDocument/2006/relationships/image" Target="../media/image7.png"/><Relationship Id="rId12" Type="http://schemas.openxmlformats.org/officeDocument/2006/relationships/image" Target="../media/image16.png"/><Relationship Id="rId17" Type="http://schemas.openxmlformats.org/officeDocument/2006/relationships/image" Target="../media/image21.svg"/><Relationship Id="rId25" Type="http://schemas.openxmlformats.org/officeDocument/2006/relationships/image" Target="../media/image28.png"/><Relationship Id="rId33" Type="http://schemas.openxmlformats.org/officeDocument/2006/relationships/image" Target="../media/image36.svg"/><Relationship Id="rId38" Type="http://schemas.openxmlformats.org/officeDocument/2006/relationships/image" Target="../media/image41.png"/></Relationships>
</file>

<file path=ppt/slides/_rels/slide5.xml.rels><?xml version="1.0" encoding="UTF-8" standalone="yes"?>
<Relationships xmlns="http://schemas.openxmlformats.org/package/2006/relationships"><Relationship Id="rId13" Type="http://schemas.openxmlformats.org/officeDocument/2006/relationships/image" Target="../media/image44.svg"/><Relationship Id="rId18" Type="http://schemas.openxmlformats.org/officeDocument/2006/relationships/image" Target="../media/image20.png"/><Relationship Id="rId26" Type="http://schemas.openxmlformats.org/officeDocument/2006/relationships/image" Target="../media/image27.png"/><Relationship Id="rId39" Type="http://schemas.openxmlformats.org/officeDocument/2006/relationships/image" Target="../media/image42.svg"/><Relationship Id="rId21" Type="http://schemas.openxmlformats.org/officeDocument/2006/relationships/image" Target="../media/image23.png"/><Relationship Id="rId34" Type="http://schemas.openxmlformats.org/officeDocument/2006/relationships/image" Target="../media/image37.png"/><Relationship Id="rId7" Type="http://schemas.openxmlformats.org/officeDocument/2006/relationships/image" Target="../media/image11.png"/><Relationship Id="rId12" Type="http://schemas.openxmlformats.org/officeDocument/2006/relationships/image" Target="../media/image43.png"/><Relationship Id="rId17" Type="http://schemas.openxmlformats.org/officeDocument/2006/relationships/image" Target="../media/image19.svg"/><Relationship Id="rId25" Type="http://schemas.microsoft.com/office/2007/relationships/hdphoto" Target="../media/hdphoto1.wdp"/><Relationship Id="rId33" Type="http://schemas.openxmlformats.org/officeDocument/2006/relationships/image" Target="../media/image36.svg"/><Relationship Id="rId38" Type="http://schemas.openxmlformats.org/officeDocument/2006/relationships/image" Target="../media/image41.png"/><Relationship Id="rId2" Type="http://schemas.openxmlformats.org/officeDocument/2006/relationships/notesSlide" Target="../notesSlides/notesSlide4.xml"/><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30.png"/><Relationship Id="rId1" Type="http://schemas.openxmlformats.org/officeDocument/2006/relationships/slideLayout" Target="../slideLayouts/slideLayout15.xml"/><Relationship Id="rId6" Type="http://schemas.openxmlformats.org/officeDocument/2006/relationships/image" Target="../media/image10.svg"/><Relationship Id="rId11" Type="http://schemas.openxmlformats.org/officeDocument/2006/relationships/image" Target="../media/image15.png"/><Relationship Id="rId24" Type="http://schemas.openxmlformats.org/officeDocument/2006/relationships/image" Target="../media/image26.png"/><Relationship Id="rId32" Type="http://schemas.openxmlformats.org/officeDocument/2006/relationships/image" Target="../media/image35.png"/><Relationship Id="rId37" Type="http://schemas.openxmlformats.org/officeDocument/2006/relationships/image" Target="../media/image40.svg"/><Relationship Id="rId5" Type="http://schemas.openxmlformats.org/officeDocument/2006/relationships/image" Target="../media/image9.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29.svg"/><Relationship Id="rId36" Type="http://schemas.openxmlformats.org/officeDocument/2006/relationships/image" Target="../media/image39.png"/><Relationship Id="rId10" Type="http://schemas.openxmlformats.org/officeDocument/2006/relationships/image" Target="../media/image14.svg"/><Relationship Id="rId19" Type="http://schemas.openxmlformats.org/officeDocument/2006/relationships/image" Target="../media/image21.svg"/><Relationship Id="rId31" Type="http://schemas.openxmlformats.org/officeDocument/2006/relationships/image" Target="../media/image32.pn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8.png"/><Relationship Id="rId30" Type="http://schemas.openxmlformats.org/officeDocument/2006/relationships/image" Target="../media/image31.svg"/><Relationship Id="rId35" Type="http://schemas.openxmlformats.org/officeDocument/2006/relationships/image" Target="../media/image38.svg"/><Relationship Id="rId8" Type="http://schemas.openxmlformats.org/officeDocument/2006/relationships/image" Target="../media/image12.svg"/><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pn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21.xml"/><Relationship Id="rId4" Type="http://schemas.openxmlformats.org/officeDocument/2006/relationships/image" Target="../media/image48.png"/></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504884" y="1470982"/>
            <a:ext cx="5591116" cy="2215991"/>
          </a:xfrm>
        </p:spPr>
        <p:txBody>
          <a:bodyPr/>
          <a:lstStyle/>
          <a:p>
            <a:r>
              <a:rPr lang="en-US" altLang="zh-CN" sz="4800" dirty="0"/>
              <a:t>GPT App Innovation In a Day Offer</a:t>
            </a:r>
            <a:endParaRPr lang="en-US" sz="2800" dirty="0"/>
          </a:p>
        </p:txBody>
      </p:sp>
    </p:spTree>
    <p:extLst>
      <p:ext uri="{BB962C8B-B14F-4D97-AF65-F5344CB8AC3E}">
        <p14:creationId xmlns:p14="http://schemas.microsoft.com/office/powerpoint/2010/main" val="3794190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D17CE1A-2F97-8520-E62C-26E0CAFAE3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792" y="973"/>
            <a:ext cx="4845950" cy="685702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1CC0FC2-1B1E-8996-ED60-67493932FED4}"/>
              </a:ext>
            </a:extLst>
          </p:cNvPr>
          <p:cNvSpPr txBox="1"/>
          <p:nvPr/>
        </p:nvSpPr>
        <p:spPr>
          <a:xfrm>
            <a:off x="5640657" y="291696"/>
            <a:ext cx="6355329" cy="5810225"/>
          </a:xfrm>
          <a:prstGeom prst="rect">
            <a:avLst/>
          </a:prstGeom>
          <a:noFill/>
        </p:spPr>
        <p:txBody>
          <a:bodyPr rot="0" spcFirstLastPara="0" vertOverflow="overflow" horzOverflow="overflow" vert="horz" wrap="square" lIns="89642" tIns="44821" rIns="89642" bIns="44821" numCol="1" spcCol="0" rtlCol="0" fromWordArt="0" anchor="t" anchorCtr="0" forceAA="0" compatLnSpc="1">
            <a:prstTxWarp prst="textNoShape">
              <a:avLst/>
            </a:prstTxWarp>
            <a:spAutoFit/>
          </a:bodyPr>
          <a:lstStyle/>
          <a:p>
            <a:r>
              <a:rPr lang="en-US" altLang="zh-CN" sz="3200" b="1" dirty="0"/>
              <a:t>GPT App Innovation Workshop</a:t>
            </a:r>
          </a:p>
          <a:p>
            <a:endParaRPr lang="en-US" altLang="ja-JP" sz="2800" b="1" dirty="0">
              <a:ea typeface="游ゴシック"/>
            </a:endParaRPr>
          </a:p>
          <a:p>
            <a:r>
              <a:rPr lang="ja-JP" altLang="en-US" sz="1961" b="1" dirty="0">
                <a:ea typeface="游ゴシック"/>
              </a:rPr>
              <a:t>前提条件</a:t>
            </a:r>
          </a:p>
          <a:p>
            <a:endParaRPr lang="ja-JP" altLang="en-US" sz="1961" b="1" dirty="0">
              <a:ea typeface="游ゴシック"/>
            </a:endParaRPr>
          </a:p>
          <a:p>
            <a:pPr marL="336145" indent="-336145">
              <a:buAutoNum type="arabicPeriod"/>
            </a:pPr>
            <a:r>
              <a:rPr lang="ja-JP" altLang="en-US" sz="1961" b="1" dirty="0">
                <a:ea typeface="游ゴシック"/>
              </a:rPr>
              <a:t>请提供</a:t>
            </a:r>
            <a:r>
              <a:rPr lang="en-US" sz="1961" b="1" dirty="0">
                <a:latin typeface="Segoe UI"/>
              </a:rPr>
              <a:t>MSX Engagement ID</a:t>
            </a:r>
            <a:r>
              <a:rPr lang="zh-CN" altLang="en-US" sz="1961" b="1" dirty="0">
                <a:latin typeface="Segoe UI"/>
              </a:rPr>
              <a:t>，需要包含：</a:t>
            </a:r>
            <a:endParaRPr lang="en-US" altLang="ja-JP" sz="1961" b="1" dirty="0">
              <a:latin typeface="Segoe UI"/>
              <a:ea typeface="游ゴシック" panose="020B0400000000000000" pitchFamily="34" charset="-128"/>
              <a:cs typeface="Segoe UI"/>
            </a:endParaRPr>
          </a:p>
          <a:p>
            <a:pPr marL="624980" lvl="1" indent="-168072">
              <a:buFont typeface="Arial"/>
              <a:buChar char="•"/>
            </a:pPr>
            <a:r>
              <a:rPr lang="en-US" sz="1568" dirty="0">
                <a:latin typeface="Segoe UI"/>
              </a:rPr>
              <a:t>Milestone workload:</a:t>
            </a:r>
            <a:r>
              <a:rPr lang="zh-CN" altLang="en-US" sz="1568" dirty="0">
                <a:latin typeface="Segoe UI"/>
              </a:rPr>
              <a:t> </a:t>
            </a:r>
            <a:r>
              <a:rPr lang="en-US" altLang="zh-CN" sz="1568" dirty="0">
                <a:latin typeface="Segoe UI"/>
              </a:rPr>
              <a:t>Apps: App Service &amp; Other PaaS</a:t>
            </a:r>
          </a:p>
          <a:p>
            <a:pPr marL="624980" lvl="1" indent="-168072">
              <a:buFont typeface="Arial"/>
              <a:buChar char="•"/>
            </a:pPr>
            <a:r>
              <a:rPr lang="en-US" altLang="zh-CN" sz="1568" dirty="0">
                <a:latin typeface="Segoe UI"/>
              </a:rPr>
              <a:t>Monthly Usage: &gt;</a:t>
            </a:r>
            <a:r>
              <a:rPr lang="en-US" sz="1568" dirty="0">
                <a:latin typeface="Segoe UI"/>
              </a:rPr>
              <a:t> $5,000</a:t>
            </a:r>
            <a:r>
              <a:rPr lang="zh-CN" altLang="en-US" sz="1568" dirty="0">
                <a:latin typeface="Segoe UI"/>
              </a:rPr>
              <a:t> </a:t>
            </a:r>
            <a:r>
              <a:rPr lang="en-US" sz="1568" dirty="0">
                <a:latin typeface="Segoe UI"/>
              </a:rPr>
              <a:t>/ month</a:t>
            </a:r>
            <a:endParaRPr lang="en-US" altLang="ja-JP" sz="1568" dirty="0">
              <a:latin typeface="Segoe UI"/>
              <a:ea typeface="游ゴシック"/>
              <a:cs typeface="Segoe UI"/>
            </a:endParaRPr>
          </a:p>
          <a:p>
            <a:pPr marL="456908" lvl="1"/>
            <a:endParaRPr lang="en-US" altLang="ja-JP" sz="1078" dirty="0">
              <a:latin typeface="Segoe UI"/>
              <a:ea typeface="微软雅黑"/>
              <a:cs typeface="Segoe UI"/>
            </a:endParaRPr>
          </a:p>
          <a:p>
            <a:r>
              <a:rPr lang="ja-JP" altLang="en-US" sz="1961" b="1" dirty="0">
                <a:ea typeface="游ゴシック"/>
              </a:rPr>
              <a:t>2. 客户需自备</a:t>
            </a:r>
            <a:r>
              <a:rPr lang="en-US" sz="1961" b="1" dirty="0">
                <a:ea typeface="游ゴシック"/>
              </a:rPr>
              <a:t>Azure</a:t>
            </a:r>
            <a:r>
              <a:rPr lang="en-US" altLang="ja-JP" sz="1961" b="1" dirty="0">
                <a:ea typeface="游ゴシック"/>
              </a:rPr>
              <a:t> </a:t>
            </a:r>
            <a:r>
              <a:rPr lang="ja-JP" altLang="en-US" sz="1961" b="1" dirty="0">
                <a:ea typeface="游ゴシック"/>
              </a:rPr>
              <a:t>订阅，且已开通</a:t>
            </a:r>
            <a:r>
              <a:rPr lang="en-US" sz="1961" b="1" dirty="0">
                <a:ea typeface="游ゴシック"/>
              </a:rPr>
              <a:t> Azure </a:t>
            </a:r>
            <a:r>
              <a:rPr lang="en-US" sz="1961" b="1" dirty="0" err="1">
                <a:ea typeface="游ゴシック"/>
              </a:rPr>
              <a:t>OpenAI</a:t>
            </a:r>
            <a:r>
              <a:rPr lang="en-US" altLang="ja-JP" sz="1961" b="1" dirty="0">
                <a:ea typeface="游ゴシック"/>
              </a:rPr>
              <a:t> </a:t>
            </a:r>
          </a:p>
          <a:p>
            <a:endParaRPr lang="en-US" altLang="ja-JP" sz="1961" b="1" dirty="0">
              <a:ea typeface="游ゴシック"/>
            </a:endParaRPr>
          </a:p>
          <a:p>
            <a:endParaRPr lang="ja-JP" altLang="en-US" sz="1078" dirty="0">
              <a:latin typeface="微软雅黑"/>
              <a:ea typeface="微软雅黑"/>
            </a:endParaRPr>
          </a:p>
          <a:p>
            <a:r>
              <a:rPr lang="ja-JP" altLang="en-US" sz="1961" b="1" dirty="0">
                <a:ea typeface="游ゴシック"/>
              </a:rPr>
              <a:t>3. 动手实验主要工作负载</a:t>
            </a:r>
            <a:r>
              <a:rPr lang="en-US" sz="1961" b="1" dirty="0">
                <a:ea typeface="游ゴシック"/>
              </a:rPr>
              <a:t>：</a:t>
            </a:r>
          </a:p>
          <a:p>
            <a:pPr marL="624980" lvl="1" indent="-168072">
              <a:buFont typeface="Arial"/>
              <a:buChar char="•"/>
            </a:pPr>
            <a:r>
              <a:rPr lang="en-US" sz="1568" dirty="0">
                <a:latin typeface="Segoe UI"/>
                <a:ea typeface="微软雅黑"/>
                <a:cs typeface="Segoe UI"/>
              </a:rPr>
              <a:t>Azure </a:t>
            </a:r>
            <a:r>
              <a:rPr lang="en-US" sz="1568" dirty="0" err="1">
                <a:latin typeface="Segoe UI"/>
                <a:ea typeface="微软雅黑"/>
                <a:cs typeface="Segoe UI"/>
              </a:rPr>
              <a:t>OpenAI</a:t>
            </a:r>
            <a:r>
              <a:rPr lang="en-US" sz="1568" dirty="0">
                <a:latin typeface="Segoe UI"/>
                <a:ea typeface="微软雅黑"/>
                <a:cs typeface="Segoe UI"/>
              </a:rPr>
              <a:t> </a:t>
            </a:r>
          </a:p>
          <a:p>
            <a:pPr marL="624980" lvl="1" indent="-168072">
              <a:buFont typeface="Arial"/>
              <a:buChar char="•"/>
            </a:pPr>
            <a:r>
              <a:rPr lang="en-US" sz="1568" dirty="0">
                <a:latin typeface="Segoe UI"/>
                <a:ea typeface="微软雅黑"/>
                <a:cs typeface="Segoe UI"/>
              </a:rPr>
              <a:t>Azure App service</a:t>
            </a:r>
          </a:p>
          <a:p>
            <a:pPr marL="624980" lvl="1" indent="-168072">
              <a:buFont typeface="Arial"/>
              <a:buChar char="•"/>
            </a:pPr>
            <a:r>
              <a:rPr lang="en-US" sz="1568" dirty="0">
                <a:latin typeface="Segoe UI"/>
                <a:ea typeface="微软雅黑"/>
                <a:cs typeface="Segoe UI"/>
              </a:rPr>
              <a:t>Azure Function*</a:t>
            </a:r>
          </a:p>
          <a:p>
            <a:pPr marL="624980" lvl="1" indent="-168072">
              <a:buFont typeface="Arial"/>
              <a:buChar char="•"/>
            </a:pPr>
            <a:r>
              <a:rPr lang="en-US" sz="1568" dirty="0">
                <a:latin typeface="Segoe UI"/>
                <a:ea typeface="微软雅黑"/>
                <a:cs typeface="Segoe UI"/>
              </a:rPr>
              <a:t>Azure App gateway</a:t>
            </a:r>
          </a:p>
          <a:p>
            <a:pPr marL="624980" lvl="1" indent="-168072">
              <a:buFont typeface="Arial"/>
              <a:buChar char="•"/>
            </a:pPr>
            <a:r>
              <a:rPr lang="en-US" sz="1568" dirty="0">
                <a:latin typeface="Segoe UI"/>
                <a:ea typeface="微软雅黑"/>
                <a:cs typeface="Segoe UI"/>
              </a:rPr>
              <a:t>Azure API Management</a:t>
            </a:r>
          </a:p>
          <a:p>
            <a:pPr marL="624980" lvl="1" indent="-168072">
              <a:buFont typeface="Arial"/>
              <a:buChar char="•"/>
            </a:pPr>
            <a:r>
              <a:rPr lang="en-US" sz="1568" dirty="0">
                <a:latin typeface="Segoe UI"/>
                <a:ea typeface="微软雅黑"/>
                <a:cs typeface="Segoe UI"/>
              </a:rPr>
              <a:t>Azure </a:t>
            </a:r>
            <a:r>
              <a:rPr lang="en-US" sz="1568" dirty="0" err="1">
                <a:latin typeface="Segoe UI"/>
                <a:ea typeface="微软雅黑"/>
                <a:cs typeface="Segoe UI"/>
              </a:rPr>
              <a:t>CosmosDB</a:t>
            </a:r>
            <a:endParaRPr lang="en-US" sz="1568" dirty="0">
              <a:latin typeface="Segoe UI"/>
              <a:ea typeface="微软雅黑"/>
              <a:cs typeface="Segoe UI"/>
            </a:endParaRPr>
          </a:p>
          <a:p>
            <a:pPr marL="624980" lvl="1" indent="-168072">
              <a:buFont typeface="Arial"/>
              <a:buChar char="•"/>
            </a:pPr>
            <a:r>
              <a:rPr lang="en-US" sz="1568" dirty="0">
                <a:latin typeface="Segoe UI"/>
              </a:rPr>
              <a:t>Azure Redis</a:t>
            </a:r>
            <a:endParaRPr lang="en-US" sz="1568" dirty="0">
              <a:latin typeface="Segoe UI"/>
              <a:cs typeface="Segoe UI"/>
            </a:endParaRPr>
          </a:p>
          <a:p>
            <a:pPr marL="624980" lvl="1" indent="-168072">
              <a:buFont typeface="Arial"/>
              <a:buChar char="•"/>
            </a:pPr>
            <a:r>
              <a:rPr lang="en-US" sz="1568" dirty="0">
                <a:latin typeface="Segoe UI"/>
                <a:ea typeface="微软雅黑"/>
                <a:cs typeface="Segoe UI"/>
              </a:rPr>
              <a:t>Azure Search</a:t>
            </a:r>
          </a:p>
          <a:p>
            <a:pPr marL="624980" lvl="1" indent="-168072">
              <a:buFont typeface="Arial"/>
              <a:buChar char="•"/>
            </a:pPr>
            <a:r>
              <a:rPr lang="en-US" sz="1568" dirty="0">
                <a:latin typeface="Segoe UI"/>
                <a:ea typeface="微软雅黑"/>
                <a:cs typeface="Segoe UI"/>
              </a:rPr>
              <a:t>Azure PostgreSQL</a:t>
            </a:r>
          </a:p>
        </p:txBody>
      </p:sp>
      <p:sp>
        <p:nvSpPr>
          <p:cNvPr id="4" name="TextBox 3">
            <a:extLst>
              <a:ext uri="{FF2B5EF4-FFF2-40B4-BE49-F238E27FC236}">
                <a16:creationId xmlns:a16="http://schemas.microsoft.com/office/drawing/2014/main" id="{E3662962-F778-EC6A-8FFD-41870E1289FA}"/>
              </a:ext>
            </a:extLst>
          </p:cNvPr>
          <p:cNvSpPr txBox="1"/>
          <p:nvPr/>
        </p:nvSpPr>
        <p:spPr>
          <a:xfrm>
            <a:off x="5744818" y="6101921"/>
            <a:ext cx="2689274" cy="362072"/>
          </a:xfrm>
          <a:prstGeom prst="rect">
            <a:avLst/>
          </a:prstGeom>
          <a:noFill/>
        </p:spPr>
        <p:txBody>
          <a:bodyPr rot="0" spcFirstLastPara="0" vertOverflow="overflow" horzOverflow="overflow" vert="horz" wrap="square" lIns="89642" tIns="44821" rIns="89642" bIns="44821" numCol="1" spcCol="0" rtlCol="0" fromWordArt="0" anchor="t" anchorCtr="0" forceAA="0" compatLnSpc="1">
            <a:prstTxWarp prst="textNoShape">
              <a:avLst/>
            </a:prstTxWarp>
            <a:spAutoFit/>
          </a:bodyPr>
          <a:lstStyle/>
          <a:p>
            <a:r>
              <a:rPr lang="ja-JP" altLang="en-US" sz="1765" b="1" u="sng" dirty="0">
                <a:solidFill>
                  <a:srgbClr val="295AD3"/>
                </a:solidFill>
                <a:latin typeface="微软雅黑"/>
                <a:hlinkClick r:id="rId3"/>
              </a:rPr>
              <a:t>申</a:t>
            </a:r>
            <a:r>
              <a:rPr lang="en-US" altLang="ja-JP" sz="1765" b="1" u="sng" dirty="0">
                <a:solidFill>
                  <a:srgbClr val="295AD3"/>
                </a:solidFill>
                <a:latin typeface="微软雅黑"/>
                <a:hlinkClick r:id="rId3"/>
              </a:rPr>
              <a:t> </a:t>
            </a:r>
            <a:r>
              <a:rPr lang="ja-JP" altLang="en-US" sz="1765" b="1" u="sng" dirty="0">
                <a:solidFill>
                  <a:srgbClr val="295AD3"/>
                </a:solidFill>
                <a:latin typeface="微软雅黑"/>
                <a:hlinkClick r:id="rId3"/>
              </a:rPr>
              <a:t>请</a:t>
            </a:r>
            <a:r>
              <a:rPr lang="en-US" altLang="ja-JP" sz="1765" b="1" u="sng" dirty="0">
                <a:solidFill>
                  <a:srgbClr val="295AD3"/>
                </a:solidFill>
                <a:latin typeface="微软雅黑"/>
                <a:hlinkClick r:id="rId3"/>
              </a:rPr>
              <a:t> </a:t>
            </a:r>
            <a:r>
              <a:rPr lang="ja-JP" altLang="en-US" sz="1765" b="1" u="sng" dirty="0">
                <a:solidFill>
                  <a:srgbClr val="295AD3"/>
                </a:solidFill>
                <a:latin typeface="微软雅黑"/>
                <a:hlinkClick r:id="rId3"/>
              </a:rPr>
              <a:t>链</a:t>
            </a:r>
            <a:r>
              <a:rPr lang="en-US" altLang="ja-JP" sz="1765" b="1" u="sng" dirty="0">
                <a:solidFill>
                  <a:srgbClr val="295AD3"/>
                </a:solidFill>
                <a:latin typeface="微软雅黑"/>
                <a:hlinkClick r:id="rId3"/>
              </a:rPr>
              <a:t> </a:t>
            </a:r>
            <a:r>
              <a:rPr lang="ja-JP" altLang="en-US" sz="1765" b="1" u="sng" dirty="0">
                <a:solidFill>
                  <a:srgbClr val="295AD3"/>
                </a:solidFill>
                <a:latin typeface="微软雅黑"/>
                <a:hlinkClick r:id="rId3"/>
              </a:rPr>
              <a:t>接</a:t>
            </a:r>
            <a:endParaRPr lang="en-US" sz="2745" dirty="0"/>
          </a:p>
        </p:txBody>
      </p:sp>
    </p:spTree>
    <p:extLst>
      <p:ext uri="{BB962C8B-B14F-4D97-AF65-F5344CB8AC3E}">
        <p14:creationId xmlns:p14="http://schemas.microsoft.com/office/powerpoint/2010/main" val="3765827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7E760-4EAD-1C19-8467-6723F9E16680}"/>
              </a:ext>
            </a:extLst>
          </p:cNvPr>
          <p:cNvSpPr>
            <a:spLocks noGrp="1"/>
          </p:cNvSpPr>
          <p:nvPr>
            <p:ph type="title"/>
          </p:nvPr>
        </p:nvSpPr>
        <p:spPr>
          <a:xfrm>
            <a:off x="586740" y="532649"/>
            <a:ext cx="11018520" cy="553998"/>
          </a:xfrm>
        </p:spPr>
        <p:txBody>
          <a:bodyPr/>
          <a:lstStyle/>
          <a:p>
            <a:r>
              <a:rPr lang="zh-CN" altLang="en-US" dirty="0"/>
              <a:t>新一代企业级大模型</a:t>
            </a:r>
            <a:r>
              <a:rPr lang="en-US" altLang="zh-CN" dirty="0"/>
              <a:t>GPT-X</a:t>
            </a:r>
            <a:r>
              <a:rPr lang="zh-CN" altLang="en-US" dirty="0"/>
              <a:t>智能应用架构</a:t>
            </a:r>
          </a:p>
        </p:txBody>
      </p:sp>
      <p:sp>
        <p:nvSpPr>
          <p:cNvPr id="4" name="Rectangle 3">
            <a:extLst>
              <a:ext uri="{FF2B5EF4-FFF2-40B4-BE49-F238E27FC236}">
                <a16:creationId xmlns:a16="http://schemas.microsoft.com/office/drawing/2014/main" id="{430E84BE-71C6-E32A-0153-27229568AD38}"/>
              </a:ext>
              <a:ext uri="{C183D7F6-B498-43B3-948B-1728B52AA6E4}">
                <adec:decorative xmlns:adec="http://schemas.microsoft.com/office/drawing/2017/decorative" val="1"/>
              </a:ext>
            </a:extLst>
          </p:cNvPr>
          <p:cNvSpPr/>
          <p:nvPr/>
        </p:nvSpPr>
        <p:spPr>
          <a:xfrm>
            <a:off x="3530503" y="2230300"/>
            <a:ext cx="2286000" cy="365760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id="{8E313DEF-5C64-4719-378B-112217014096}"/>
              </a:ext>
            </a:extLst>
          </p:cNvPr>
          <p:cNvSpPr txBox="1">
            <a:spLocks/>
          </p:cNvSpPr>
          <p:nvPr/>
        </p:nvSpPr>
        <p:spPr>
          <a:xfrm>
            <a:off x="4106778" y="2336100"/>
            <a:ext cx="1143000" cy="230832"/>
          </a:xfrm>
          <a:prstGeom prst="rect">
            <a:avLst/>
          </a:prstGeom>
        </p:spPr>
        <p:txBody>
          <a:bodyPr vert="horz" wrap="square" lIns="0" tIns="4572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zh-CN" altLang="en-US" sz="1200" b="1"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提示词</a:t>
            </a:r>
            <a:r>
              <a:rPr lang="zh-CN" altLang="en-US" sz="1200" b="1" spc="0" dirty="0">
                <a:solidFill>
                  <a:srgbClr val="FFFFFF"/>
                </a:solidFill>
                <a:latin typeface="Segoe UI"/>
                <a:cs typeface="Segoe UI Semilight" panose="020B0402040204020203" pitchFamily="34" charset="0"/>
              </a:rPr>
              <a:t>计算</a:t>
            </a:r>
            <a:r>
              <a:rPr kumimoji="0" lang="zh-CN" altLang="en-US" sz="1200" b="1"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引擎</a:t>
            </a:r>
            <a:endParaRPr kumimoji="0" lang="en-US" sz="1200" b="1"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endParaRPr>
          </a:p>
        </p:txBody>
      </p:sp>
      <p:grpSp>
        <p:nvGrpSpPr>
          <p:cNvPr id="47" name="Group 46">
            <a:extLst>
              <a:ext uri="{FF2B5EF4-FFF2-40B4-BE49-F238E27FC236}">
                <a16:creationId xmlns:a16="http://schemas.microsoft.com/office/drawing/2014/main" id="{5C8B2B1B-81EE-004C-8A25-93554D4263A5}"/>
              </a:ext>
            </a:extLst>
          </p:cNvPr>
          <p:cNvGrpSpPr/>
          <p:nvPr/>
        </p:nvGrpSpPr>
        <p:grpSpPr>
          <a:xfrm>
            <a:off x="4361878" y="2920565"/>
            <a:ext cx="635274" cy="635274"/>
            <a:chOff x="2597981" y="2943083"/>
            <a:chExt cx="635274" cy="635274"/>
          </a:xfrm>
        </p:grpSpPr>
        <p:sp>
          <p:nvSpPr>
            <p:cNvPr id="6" name="Rectangle: Rounded Corners 5">
              <a:extLst>
                <a:ext uri="{FF2B5EF4-FFF2-40B4-BE49-F238E27FC236}">
                  <a16:creationId xmlns:a16="http://schemas.microsoft.com/office/drawing/2014/main" id="{7FBF9642-B06D-B017-59B6-3AD796F2E67F}"/>
                </a:ext>
                <a:ext uri="{C183D7F6-B498-43B3-948B-1728B52AA6E4}">
                  <adec:decorative xmlns:adec="http://schemas.microsoft.com/office/drawing/2017/decorative" val="1"/>
                </a:ext>
              </a:extLst>
            </p:cNvPr>
            <p:cNvSpPr/>
            <p:nvPr/>
          </p:nvSpPr>
          <p:spPr bwMode="auto">
            <a:xfrm>
              <a:off x="2597981" y="2943083"/>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Graphic 6">
              <a:extLst>
                <a:ext uri="{FF2B5EF4-FFF2-40B4-BE49-F238E27FC236}">
                  <a16:creationId xmlns:a16="http://schemas.microsoft.com/office/drawing/2014/main" id="{CE42C1AD-25B6-7673-0155-1C066BD1AF2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89341" y="3034443"/>
              <a:ext cx="452555" cy="452555"/>
            </a:xfrm>
            <a:prstGeom prst="rect">
              <a:avLst/>
            </a:prstGeom>
          </p:spPr>
        </p:pic>
      </p:grpSp>
      <p:sp>
        <p:nvSpPr>
          <p:cNvPr id="10" name="Rectangle 9">
            <a:extLst>
              <a:ext uri="{FF2B5EF4-FFF2-40B4-BE49-F238E27FC236}">
                <a16:creationId xmlns:a16="http://schemas.microsoft.com/office/drawing/2014/main" id="{DE02FD85-9A72-A07B-2C5D-5A51B6CE6AFB}"/>
              </a:ext>
              <a:ext uri="{C183D7F6-B498-43B3-948B-1728B52AA6E4}">
                <adec:decorative xmlns:adec="http://schemas.microsoft.com/office/drawing/2017/decorative" val="1"/>
              </a:ext>
            </a:extLst>
          </p:cNvPr>
          <p:cNvSpPr/>
          <p:nvPr/>
        </p:nvSpPr>
        <p:spPr>
          <a:xfrm>
            <a:off x="7408334" y="2240964"/>
            <a:ext cx="4132633" cy="109728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Rectangle: Rounded Corners 18">
            <a:extLst>
              <a:ext uri="{FF2B5EF4-FFF2-40B4-BE49-F238E27FC236}">
                <a16:creationId xmlns:a16="http://schemas.microsoft.com/office/drawing/2014/main" id="{7F049B04-AB02-3FA3-7E26-C4F463E5670E}"/>
              </a:ext>
              <a:ext uri="{C183D7F6-B498-43B3-948B-1728B52AA6E4}">
                <adec:decorative xmlns:adec="http://schemas.microsoft.com/office/drawing/2017/decorative" val="1"/>
              </a:ext>
            </a:extLst>
          </p:cNvPr>
          <p:cNvSpPr/>
          <p:nvPr/>
        </p:nvSpPr>
        <p:spPr bwMode="auto">
          <a:xfrm>
            <a:off x="10503163" y="2394956"/>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09FA7AC9-8D9E-C744-0E0F-4C739C5FFE42}"/>
              </a:ext>
            </a:extLst>
          </p:cNvPr>
          <p:cNvGrpSpPr/>
          <p:nvPr/>
        </p:nvGrpSpPr>
        <p:grpSpPr>
          <a:xfrm>
            <a:off x="6277929" y="4395416"/>
            <a:ext cx="640080" cy="640080"/>
            <a:chOff x="3606049" y="4974128"/>
            <a:chExt cx="640080" cy="640080"/>
          </a:xfrm>
        </p:grpSpPr>
        <p:sp>
          <p:nvSpPr>
            <p:cNvPr id="18" name="Rectangle: Rounded Corners 17">
              <a:extLst>
                <a:ext uri="{FF2B5EF4-FFF2-40B4-BE49-F238E27FC236}">
                  <a16:creationId xmlns:a16="http://schemas.microsoft.com/office/drawing/2014/main" id="{11531368-CF1B-BDD0-07EC-E0871B60C663}"/>
                </a:ext>
                <a:ext uri="{C183D7F6-B498-43B3-948B-1728B52AA6E4}">
                  <adec:decorative xmlns:adec="http://schemas.microsoft.com/office/drawing/2017/decorative" val="1"/>
                </a:ext>
              </a:extLst>
            </p:cNvPr>
            <p:cNvSpPr/>
            <p:nvPr/>
          </p:nvSpPr>
          <p:spPr bwMode="auto">
            <a:xfrm>
              <a:off x="3606049" y="4974128"/>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3" name="Graphic 22">
              <a:extLst>
                <a:ext uri="{FF2B5EF4-FFF2-40B4-BE49-F238E27FC236}">
                  <a16:creationId xmlns:a16="http://schemas.microsoft.com/office/drawing/2014/main" id="{89173620-AF33-0E8B-7EDF-522994EE5B2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697489" y="5065568"/>
              <a:ext cx="457200" cy="457200"/>
            </a:xfrm>
            <a:prstGeom prst="rect">
              <a:avLst/>
            </a:prstGeom>
          </p:spPr>
        </p:pic>
      </p:grpSp>
      <p:grpSp>
        <p:nvGrpSpPr>
          <p:cNvPr id="48" name="Group 47">
            <a:extLst>
              <a:ext uri="{FF2B5EF4-FFF2-40B4-BE49-F238E27FC236}">
                <a16:creationId xmlns:a16="http://schemas.microsoft.com/office/drawing/2014/main" id="{16605DA5-E0D0-608D-14C8-102A7E381BDA}"/>
              </a:ext>
            </a:extLst>
          </p:cNvPr>
          <p:cNvGrpSpPr/>
          <p:nvPr/>
        </p:nvGrpSpPr>
        <p:grpSpPr>
          <a:xfrm>
            <a:off x="6277929" y="3261152"/>
            <a:ext cx="640080" cy="640080"/>
            <a:chOff x="2618441" y="4962915"/>
            <a:chExt cx="640080" cy="640080"/>
          </a:xfrm>
        </p:grpSpPr>
        <p:sp>
          <p:nvSpPr>
            <p:cNvPr id="34" name="Rectangle: Rounded Corners 33">
              <a:extLst>
                <a:ext uri="{FF2B5EF4-FFF2-40B4-BE49-F238E27FC236}">
                  <a16:creationId xmlns:a16="http://schemas.microsoft.com/office/drawing/2014/main" id="{2045296C-941C-9833-D915-1373192866D6}"/>
                </a:ext>
                <a:ext uri="{C183D7F6-B498-43B3-948B-1728B52AA6E4}">
                  <adec:decorative xmlns:adec="http://schemas.microsoft.com/office/drawing/2017/decorative" val="1"/>
                </a:ext>
              </a:extLst>
            </p:cNvPr>
            <p:cNvSpPr/>
            <p:nvPr/>
          </p:nvSpPr>
          <p:spPr bwMode="auto">
            <a:xfrm>
              <a:off x="2618441" y="4962915"/>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Graphic 34">
              <a:extLst>
                <a:ext uri="{FF2B5EF4-FFF2-40B4-BE49-F238E27FC236}">
                  <a16:creationId xmlns:a16="http://schemas.microsoft.com/office/drawing/2014/main" id="{32FC4C49-412E-A23D-3218-4BAD6DD80C54}"/>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709609" y="5039642"/>
              <a:ext cx="457200" cy="457200"/>
            </a:xfrm>
            <a:prstGeom prst="rect">
              <a:avLst/>
            </a:prstGeom>
          </p:spPr>
        </p:pic>
      </p:grpSp>
      <p:grpSp>
        <p:nvGrpSpPr>
          <p:cNvPr id="46" name="Group 45">
            <a:extLst>
              <a:ext uri="{FF2B5EF4-FFF2-40B4-BE49-F238E27FC236}">
                <a16:creationId xmlns:a16="http://schemas.microsoft.com/office/drawing/2014/main" id="{2BC29712-C0BF-AAC8-3619-E63EC7DF8EB9}"/>
              </a:ext>
            </a:extLst>
          </p:cNvPr>
          <p:cNvGrpSpPr/>
          <p:nvPr/>
        </p:nvGrpSpPr>
        <p:grpSpPr>
          <a:xfrm>
            <a:off x="2434905" y="2915759"/>
            <a:ext cx="640080" cy="640080"/>
            <a:chOff x="1210027" y="3159105"/>
            <a:chExt cx="640080" cy="640080"/>
          </a:xfrm>
        </p:grpSpPr>
        <p:sp>
          <p:nvSpPr>
            <p:cNvPr id="37" name="Rectangle: Rounded Corners 36">
              <a:extLst>
                <a:ext uri="{FF2B5EF4-FFF2-40B4-BE49-F238E27FC236}">
                  <a16:creationId xmlns:a16="http://schemas.microsoft.com/office/drawing/2014/main" id="{1A6ACACC-42EB-9203-FD8C-A37271BD0B29}"/>
                </a:ext>
                <a:ext uri="{C183D7F6-B498-43B3-948B-1728B52AA6E4}">
                  <adec:decorative xmlns:adec="http://schemas.microsoft.com/office/drawing/2017/decorative" val="1"/>
                </a:ext>
              </a:extLst>
            </p:cNvPr>
            <p:cNvSpPr/>
            <p:nvPr/>
          </p:nvSpPr>
          <p:spPr bwMode="auto">
            <a:xfrm>
              <a:off x="1210027" y="3159105"/>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0" name="Graphic 39">
              <a:extLst>
                <a:ext uri="{FF2B5EF4-FFF2-40B4-BE49-F238E27FC236}">
                  <a16:creationId xmlns:a16="http://schemas.microsoft.com/office/drawing/2014/main" id="{9A4CECF8-1AEC-2DA9-222A-48C19FE5FB69}"/>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1467" y="3250545"/>
              <a:ext cx="457200" cy="457200"/>
            </a:xfrm>
            <a:prstGeom prst="rect">
              <a:avLst/>
            </a:prstGeom>
          </p:spPr>
        </p:pic>
      </p:grpSp>
      <p:sp>
        <p:nvSpPr>
          <p:cNvPr id="50" name="Rectangle: Rounded Corners 49">
            <a:extLst>
              <a:ext uri="{FF2B5EF4-FFF2-40B4-BE49-F238E27FC236}">
                <a16:creationId xmlns:a16="http://schemas.microsoft.com/office/drawing/2014/main" id="{9A8C3C6D-8B21-346A-480E-6B3E4706C529}"/>
              </a:ext>
              <a:ext uri="{C183D7F6-B498-43B3-948B-1728B52AA6E4}">
                <adec:decorative xmlns:adec="http://schemas.microsoft.com/office/drawing/2017/decorative" val="1"/>
              </a:ext>
            </a:extLst>
          </p:cNvPr>
          <p:cNvSpPr/>
          <p:nvPr/>
        </p:nvSpPr>
        <p:spPr bwMode="auto">
          <a:xfrm>
            <a:off x="3853973" y="3970901"/>
            <a:ext cx="640080" cy="640080"/>
          </a:xfrm>
          <a:prstGeom prst="roundRect">
            <a:avLst>
              <a:gd name="adj" fmla="val 5334"/>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 name="Picture 50">
            <a:extLst>
              <a:ext uri="{FF2B5EF4-FFF2-40B4-BE49-F238E27FC236}">
                <a16:creationId xmlns:a16="http://schemas.microsoft.com/office/drawing/2014/main" id="{C09EDFD3-A225-FB10-2E8A-DC2DF439A78F}"/>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45413" y="4053097"/>
            <a:ext cx="457200" cy="457200"/>
          </a:xfrm>
          <a:prstGeom prst="rect">
            <a:avLst/>
          </a:prstGeom>
          <a:ln>
            <a:noFill/>
            <a:prstDash val="dash"/>
          </a:ln>
        </p:spPr>
      </p:pic>
      <p:sp>
        <p:nvSpPr>
          <p:cNvPr id="54" name="Rectangle: Rounded Corners 53">
            <a:extLst>
              <a:ext uri="{FF2B5EF4-FFF2-40B4-BE49-F238E27FC236}">
                <a16:creationId xmlns:a16="http://schemas.microsoft.com/office/drawing/2014/main" id="{2BCC4FB2-CA06-37B1-835A-50A675481EF6}"/>
              </a:ext>
              <a:ext uri="{C183D7F6-B498-43B3-948B-1728B52AA6E4}">
                <adec:decorative xmlns:adec="http://schemas.microsoft.com/office/drawing/2017/decorative" val="1"/>
              </a:ext>
            </a:extLst>
          </p:cNvPr>
          <p:cNvSpPr/>
          <p:nvPr/>
        </p:nvSpPr>
        <p:spPr bwMode="auto">
          <a:xfrm>
            <a:off x="10563257" y="4870120"/>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B58E6657-68F4-C4B8-0E3E-1A6E971CC6FF}"/>
              </a:ext>
              <a:ext uri="{C183D7F6-B498-43B3-948B-1728B52AA6E4}">
                <adec:decorative xmlns:adec="http://schemas.microsoft.com/office/drawing/2017/decorative" val="1"/>
              </a:ext>
            </a:extLst>
          </p:cNvPr>
          <p:cNvSpPr/>
          <p:nvPr/>
        </p:nvSpPr>
        <p:spPr bwMode="auto">
          <a:xfrm>
            <a:off x="4819056" y="3973411"/>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Rounded Corners 59">
            <a:extLst>
              <a:ext uri="{FF2B5EF4-FFF2-40B4-BE49-F238E27FC236}">
                <a16:creationId xmlns:a16="http://schemas.microsoft.com/office/drawing/2014/main" id="{7FC756E9-F9AC-7E98-7636-0D12E091879C}"/>
              </a:ext>
              <a:ext uri="{C183D7F6-B498-43B3-948B-1728B52AA6E4}">
                <adec:decorative xmlns:adec="http://schemas.microsoft.com/office/drawing/2017/decorative" val="1"/>
              </a:ext>
            </a:extLst>
          </p:cNvPr>
          <p:cNvSpPr/>
          <p:nvPr/>
        </p:nvSpPr>
        <p:spPr bwMode="auto">
          <a:xfrm>
            <a:off x="4819056" y="4902574"/>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 name="Picture 63">
            <a:extLst>
              <a:ext uri="{FF2B5EF4-FFF2-40B4-BE49-F238E27FC236}">
                <a16:creationId xmlns:a16="http://schemas.microsoft.com/office/drawing/2014/main" id="{F969D664-B951-C0F7-713E-1C92E06A774D}"/>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4914469" y="4065072"/>
            <a:ext cx="457200" cy="457200"/>
          </a:xfrm>
          <a:prstGeom prst="rect">
            <a:avLst/>
          </a:prstGeom>
          <a:solidFill>
            <a:srgbClr val="000000"/>
          </a:solidFill>
        </p:spPr>
      </p:pic>
      <p:grpSp>
        <p:nvGrpSpPr>
          <p:cNvPr id="65" name="storage 1" descr="storage">
            <a:extLst>
              <a:ext uri="{FF2B5EF4-FFF2-40B4-BE49-F238E27FC236}">
                <a16:creationId xmlns:a16="http://schemas.microsoft.com/office/drawing/2014/main" id="{993CD123-3A1D-F74E-407E-320E5EFCA808}"/>
              </a:ext>
            </a:extLst>
          </p:cNvPr>
          <p:cNvGrpSpPr/>
          <p:nvPr/>
        </p:nvGrpSpPr>
        <p:grpSpPr>
          <a:xfrm>
            <a:off x="7894126" y="4954597"/>
            <a:ext cx="457200" cy="457200"/>
            <a:chOff x="4501240" y="2176494"/>
            <a:chExt cx="344605" cy="374856"/>
          </a:xfrm>
        </p:grpSpPr>
        <p:sp>
          <p:nvSpPr>
            <p:cNvPr id="66" name="Freeform 5">
              <a:extLst>
                <a:ext uri="{FF2B5EF4-FFF2-40B4-BE49-F238E27FC236}">
                  <a16:creationId xmlns:a16="http://schemas.microsoft.com/office/drawing/2014/main" id="{CDDB1D30-46DE-D381-D665-1EBFAFAB8F7E}"/>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6">
              <a:extLst>
                <a:ext uri="{FF2B5EF4-FFF2-40B4-BE49-F238E27FC236}">
                  <a16:creationId xmlns:a16="http://schemas.microsoft.com/office/drawing/2014/main" id="{703496AD-7AC9-7929-8274-F3B6C1AF9CB5}"/>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7">
              <a:extLst>
                <a:ext uri="{FF2B5EF4-FFF2-40B4-BE49-F238E27FC236}">
                  <a16:creationId xmlns:a16="http://schemas.microsoft.com/office/drawing/2014/main" id="{8F0F85C7-2A68-7D29-A6BB-648DAA74DEFB}"/>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8">
              <a:extLst>
                <a:ext uri="{FF2B5EF4-FFF2-40B4-BE49-F238E27FC236}">
                  <a16:creationId xmlns:a16="http://schemas.microsoft.com/office/drawing/2014/main" id="{4B4C2E97-E5EF-C508-64D7-385DC2F8D1BD}"/>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0" name="file" descr="file, paper, sheet">
            <a:extLst>
              <a:ext uri="{FF2B5EF4-FFF2-40B4-BE49-F238E27FC236}">
                <a16:creationId xmlns:a16="http://schemas.microsoft.com/office/drawing/2014/main" id="{77CE6249-F70C-FE97-F5B0-B102497FB34B}"/>
              </a:ext>
            </a:extLst>
          </p:cNvPr>
          <p:cNvGrpSpPr/>
          <p:nvPr/>
        </p:nvGrpSpPr>
        <p:grpSpPr>
          <a:xfrm>
            <a:off x="7852617" y="2471388"/>
            <a:ext cx="457200" cy="457200"/>
            <a:chOff x="8018464" y="4649789"/>
            <a:chExt cx="225425" cy="279400"/>
          </a:xfrm>
        </p:grpSpPr>
        <p:sp>
          <p:nvSpPr>
            <p:cNvPr id="71" name="Freeform 88">
              <a:extLst>
                <a:ext uri="{FF2B5EF4-FFF2-40B4-BE49-F238E27FC236}">
                  <a16:creationId xmlns:a16="http://schemas.microsoft.com/office/drawing/2014/main" id="{64679417-7676-9EFF-20CC-FAB57B32BF1C}"/>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89">
              <a:extLst>
                <a:ext uri="{FF2B5EF4-FFF2-40B4-BE49-F238E27FC236}">
                  <a16:creationId xmlns:a16="http://schemas.microsoft.com/office/drawing/2014/main" id="{6BF2C48B-71DE-48C0-E248-84769A98E4BC}"/>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3" name="Line 90">
              <a:extLst>
                <a:ext uri="{FF2B5EF4-FFF2-40B4-BE49-F238E27FC236}">
                  <a16:creationId xmlns:a16="http://schemas.microsoft.com/office/drawing/2014/main" id="{90AA5313-3A96-5643-08CC-C429F7E89C7F}"/>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4" name="Line 91">
              <a:extLst>
                <a:ext uri="{FF2B5EF4-FFF2-40B4-BE49-F238E27FC236}">
                  <a16:creationId xmlns:a16="http://schemas.microsoft.com/office/drawing/2014/main" id="{DAD14B1E-21FB-AA71-85A5-CA48BBD771C6}"/>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75" name="TextBox 74">
            <a:extLst>
              <a:ext uri="{FF2B5EF4-FFF2-40B4-BE49-F238E27FC236}">
                <a16:creationId xmlns:a16="http://schemas.microsoft.com/office/drawing/2014/main" id="{2F2FE6E7-82CD-AEDB-A308-C7A468E63705}"/>
              </a:ext>
            </a:extLst>
          </p:cNvPr>
          <p:cNvSpPr txBox="1"/>
          <p:nvPr/>
        </p:nvSpPr>
        <p:spPr>
          <a:xfrm>
            <a:off x="7708045" y="5572020"/>
            <a:ext cx="825867"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结构化知识</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76" name="TextBox 75">
            <a:extLst>
              <a:ext uri="{FF2B5EF4-FFF2-40B4-BE49-F238E27FC236}">
                <a16:creationId xmlns:a16="http://schemas.microsoft.com/office/drawing/2014/main" id="{D07741F2-1A61-2D8F-808E-F872A6987BCC}"/>
              </a:ext>
            </a:extLst>
          </p:cNvPr>
          <p:cNvSpPr txBox="1"/>
          <p:nvPr/>
        </p:nvSpPr>
        <p:spPr>
          <a:xfrm>
            <a:off x="7647728" y="3058211"/>
            <a:ext cx="954107"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非结构化知识</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77" name="Rectangle 76">
            <a:extLst>
              <a:ext uri="{FF2B5EF4-FFF2-40B4-BE49-F238E27FC236}">
                <a16:creationId xmlns:a16="http://schemas.microsoft.com/office/drawing/2014/main" id="{9C0FA6F0-E2AA-C8CE-8077-E0DDEA5EF8EB}"/>
              </a:ext>
              <a:ext uri="{C183D7F6-B498-43B3-948B-1728B52AA6E4}">
                <adec:decorative xmlns:adec="http://schemas.microsoft.com/office/drawing/2017/decorative" val="1"/>
              </a:ext>
            </a:extLst>
          </p:cNvPr>
          <p:cNvSpPr/>
          <p:nvPr/>
        </p:nvSpPr>
        <p:spPr>
          <a:xfrm>
            <a:off x="2046928" y="2230300"/>
            <a:ext cx="1371600" cy="365760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 name="Title 1">
            <a:extLst>
              <a:ext uri="{FF2B5EF4-FFF2-40B4-BE49-F238E27FC236}">
                <a16:creationId xmlns:a16="http://schemas.microsoft.com/office/drawing/2014/main" id="{AB8DA2A3-250D-5A32-2ECD-53B55A303F8D}"/>
              </a:ext>
            </a:extLst>
          </p:cNvPr>
          <p:cNvSpPr txBox="1">
            <a:spLocks/>
          </p:cNvSpPr>
          <p:nvPr/>
        </p:nvSpPr>
        <p:spPr>
          <a:xfrm>
            <a:off x="2158904" y="2299200"/>
            <a:ext cx="1143000" cy="230832"/>
          </a:xfrm>
          <a:prstGeom prst="rect">
            <a:avLst/>
          </a:prstGeom>
        </p:spPr>
        <p:txBody>
          <a:bodyPr vert="horz" wrap="square" lIns="0" tIns="4572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zh-CN" altLang="en-US" sz="1200" b="1"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前端服务层</a:t>
            </a:r>
            <a:endParaRPr kumimoji="0" lang="en-US" sz="1200" b="1" i="1"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endParaRPr>
          </a:p>
        </p:txBody>
      </p:sp>
      <p:sp>
        <p:nvSpPr>
          <p:cNvPr id="79" name="Rectangle 78">
            <a:extLst>
              <a:ext uri="{FF2B5EF4-FFF2-40B4-BE49-F238E27FC236}">
                <a16:creationId xmlns:a16="http://schemas.microsoft.com/office/drawing/2014/main" id="{65548DEB-A938-B605-DE8A-1E63A66858CB}"/>
              </a:ext>
              <a:ext uri="{C183D7F6-B498-43B3-948B-1728B52AA6E4}">
                <adec:decorative xmlns:adec="http://schemas.microsoft.com/office/drawing/2017/decorative" val="1"/>
              </a:ext>
            </a:extLst>
          </p:cNvPr>
          <p:cNvSpPr/>
          <p:nvPr/>
        </p:nvSpPr>
        <p:spPr>
          <a:xfrm>
            <a:off x="567816" y="2228736"/>
            <a:ext cx="1366951" cy="365760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10939A92-F9DB-CC55-6840-B5D172418CB3}"/>
              </a:ext>
              <a:ext uri="{C183D7F6-B498-43B3-948B-1728B52AA6E4}">
                <adec:decorative xmlns:adec="http://schemas.microsoft.com/office/drawing/2017/decorative" val="1"/>
              </a:ext>
            </a:extLst>
          </p:cNvPr>
          <p:cNvSpPr/>
          <p:nvPr/>
        </p:nvSpPr>
        <p:spPr>
          <a:xfrm>
            <a:off x="5933117" y="2236272"/>
            <a:ext cx="1366951" cy="365760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 name="Title 1">
            <a:extLst>
              <a:ext uri="{FF2B5EF4-FFF2-40B4-BE49-F238E27FC236}">
                <a16:creationId xmlns:a16="http://schemas.microsoft.com/office/drawing/2014/main" id="{1F8AF791-2458-D87F-9C19-6D96DF51E096}"/>
              </a:ext>
            </a:extLst>
          </p:cNvPr>
          <p:cNvSpPr txBox="1">
            <a:spLocks/>
          </p:cNvSpPr>
          <p:nvPr/>
        </p:nvSpPr>
        <p:spPr>
          <a:xfrm>
            <a:off x="6045092" y="2341806"/>
            <a:ext cx="1143000" cy="230832"/>
          </a:xfrm>
          <a:prstGeom prst="rect">
            <a:avLst/>
          </a:prstGeom>
        </p:spPr>
        <p:txBody>
          <a:bodyPr vert="horz" wrap="square" lIns="0" tIns="4572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zh-CN" altLang="en-US" sz="1200" b="1"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会话数据层</a:t>
            </a:r>
            <a:endParaRPr kumimoji="0" lang="en-US" sz="1200" b="1"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endParaRPr>
          </a:p>
        </p:txBody>
      </p:sp>
      <p:pic>
        <p:nvPicPr>
          <p:cNvPr id="82" name="Picture 6" descr="See the source image">
            <a:extLst>
              <a:ext uri="{FF2B5EF4-FFF2-40B4-BE49-F238E27FC236}">
                <a16:creationId xmlns:a16="http://schemas.microsoft.com/office/drawing/2014/main" id="{DAE79095-9445-CFF4-0D42-C56608707FB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19245" y="2481965"/>
            <a:ext cx="914400" cy="480060"/>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Rounded Corners 82">
            <a:extLst>
              <a:ext uri="{FF2B5EF4-FFF2-40B4-BE49-F238E27FC236}">
                <a16:creationId xmlns:a16="http://schemas.microsoft.com/office/drawing/2014/main" id="{976525C9-7050-535C-98EF-657C46734A5F}"/>
              </a:ext>
              <a:ext uri="{C183D7F6-B498-43B3-948B-1728B52AA6E4}">
                <adec:decorative xmlns:adec="http://schemas.microsoft.com/office/drawing/2017/decorative" val="1"/>
              </a:ext>
            </a:extLst>
          </p:cNvPr>
          <p:cNvSpPr/>
          <p:nvPr/>
        </p:nvSpPr>
        <p:spPr bwMode="auto">
          <a:xfrm>
            <a:off x="9150956" y="2410012"/>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Rectangle 83">
            <a:extLst>
              <a:ext uri="{FF2B5EF4-FFF2-40B4-BE49-F238E27FC236}">
                <a16:creationId xmlns:a16="http://schemas.microsoft.com/office/drawing/2014/main" id="{086E59A3-966F-7304-4788-A3295E9F1A89}"/>
              </a:ext>
              <a:ext uri="{C183D7F6-B498-43B3-948B-1728B52AA6E4}">
                <adec:decorative xmlns:adec="http://schemas.microsoft.com/office/drawing/2017/decorative" val="1"/>
              </a:ext>
            </a:extLst>
          </p:cNvPr>
          <p:cNvSpPr/>
          <p:nvPr/>
        </p:nvSpPr>
        <p:spPr>
          <a:xfrm>
            <a:off x="7408334" y="4780357"/>
            <a:ext cx="4132633" cy="109728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85" name="Microsoft Teams" descr="Microsoft Teams">
            <a:extLst>
              <a:ext uri="{FF2B5EF4-FFF2-40B4-BE49-F238E27FC236}">
                <a16:creationId xmlns:a16="http://schemas.microsoft.com/office/drawing/2014/main" id="{F9C4E758-FFB9-ED29-CCCE-343BE17993F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12215" y="5180307"/>
            <a:ext cx="457550" cy="457550"/>
          </a:xfrm>
          <a:prstGeom prst="rect">
            <a:avLst/>
          </a:prstGeom>
        </p:spPr>
      </p:pic>
      <p:pic>
        <p:nvPicPr>
          <p:cNvPr id="90" name="Graphic 89" descr="Smart Phone with solid fill">
            <a:extLst>
              <a:ext uri="{FF2B5EF4-FFF2-40B4-BE49-F238E27FC236}">
                <a16:creationId xmlns:a16="http://schemas.microsoft.com/office/drawing/2014/main" id="{D312DDA6-0BF8-20C6-C8C8-2968882AF86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01637" y="2793437"/>
            <a:ext cx="548640" cy="548640"/>
          </a:xfrm>
          <a:prstGeom prst="rect">
            <a:avLst/>
          </a:prstGeom>
        </p:spPr>
      </p:pic>
      <p:pic>
        <p:nvPicPr>
          <p:cNvPr id="62" name="Picture 2" descr="Image result for standard load balancer icon">
            <a:extLst>
              <a:ext uri="{FF2B5EF4-FFF2-40B4-BE49-F238E27FC236}">
                <a16:creationId xmlns:a16="http://schemas.microsoft.com/office/drawing/2014/main" id="{CD202B7D-A20F-B2C8-D0D3-C34FCE5E1C02}"/>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10981" b="-1"/>
          <a:stretch/>
        </p:blipFill>
        <p:spPr bwMode="auto">
          <a:xfrm>
            <a:off x="2510413" y="3953319"/>
            <a:ext cx="493626" cy="457200"/>
          </a:xfrm>
          <a:prstGeom prst="rect">
            <a:avLst/>
          </a:prstGeom>
          <a:noFill/>
          <a:ln>
            <a:noFill/>
            <a:prstDash val="dash"/>
          </a:ln>
          <a:extLst>
            <a:ext uri="{909E8E84-426E-40DD-AFC4-6F175D3DCCD1}">
              <a14:hiddenFill xmlns:a14="http://schemas.microsoft.com/office/drawing/2010/main">
                <a:solidFill>
                  <a:srgbClr val="FFFFFF"/>
                </a:solidFill>
              </a14:hiddenFill>
            </a:ext>
          </a:extLst>
        </p:spPr>
      </p:pic>
      <p:sp>
        <p:nvSpPr>
          <p:cNvPr id="93" name="Rectangle: Rounded Corners 92">
            <a:extLst>
              <a:ext uri="{FF2B5EF4-FFF2-40B4-BE49-F238E27FC236}">
                <a16:creationId xmlns:a16="http://schemas.microsoft.com/office/drawing/2014/main" id="{49801F7D-8D00-0455-D88C-A42B080FDEFD}"/>
              </a:ext>
              <a:ext uri="{C183D7F6-B498-43B3-948B-1728B52AA6E4}">
                <adec:decorative xmlns:adec="http://schemas.microsoft.com/office/drawing/2017/decorative" val="1"/>
              </a:ext>
            </a:extLst>
          </p:cNvPr>
          <p:cNvSpPr/>
          <p:nvPr/>
        </p:nvSpPr>
        <p:spPr bwMode="auto">
          <a:xfrm>
            <a:off x="2428708" y="3862284"/>
            <a:ext cx="640080" cy="640080"/>
          </a:xfrm>
          <a:prstGeom prst="roundRect">
            <a:avLst>
              <a:gd name="adj" fmla="val 5334"/>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3" name="Picture 62">
            <a:extLst>
              <a:ext uri="{FF2B5EF4-FFF2-40B4-BE49-F238E27FC236}">
                <a16:creationId xmlns:a16="http://schemas.microsoft.com/office/drawing/2014/main" id="{8D30522C-DFE2-7974-0407-3A3DE6F4EF6F}"/>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510413" y="4900997"/>
            <a:ext cx="457200" cy="457200"/>
          </a:xfrm>
          <a:prstGeom prst="rect">
            <a:avLst/>
          </a:prstGeom>
          <a:ln>
            <a:noFill/>
            <a:prstDash val="dash"/>
          </a:ln>
        </p:spPr>
      </p:pic>
      <p:sp>
        <p:nvSpPr>
          <p:cNvPr id="94" name="Rectangle: Rounded Corners 93">
            <a:extLst>
              <a:ext uri="{FF2B5EF4-FFF2-40B4-BE49-F238E27FC236}">
                <a16:creationId xmlns:a16="http://schemas.microsoft.com/office/drawing/2014/main" id="{D49D974B-0A0F-05C9-586F-C58403765C3D}"/>
              </a:ext>
              <a:ext uri="{C183D7F6-B498-43B3-948B-1728B52AA6E4}">
                <adec:decorative xmlns:adec="http://schemas.microsoft.com/office/drawing/2017/decorative" val="1"/>
              </a:ext>
            </a:extLst>
          </p:cNvPr>
          <p:cNvSpPr/>
          <p:nvPr/>
        </p:nvSpPr>
        <p:spPr bwMode="auto">
          <a:xfrm>
            <a:off x="2418973" y="4812202"/>
            <a:ext cx="640080" cy="640080"/>
          </a:xfrm>
          <a:prstGeom prst="roundRect">
            <a:avLst>
              <a:gd name="adj" fmla="val 5334"/>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TextBox 96">
            <a:extLst>
              <a:ext uri="{FF2B5EF4-FFF2-40B4-BE49-F238E27FC236}">
                <a16:creationId xmlns:a16="http://schemas.microsoft.com/office/drawing/2014/main" id="{0F3409C2-6D1A-791A-4756-C4784DA79EC3}"/>
              </a:ext>
            </a:extLst>
          </p:cNvPr>
          <p:cNvSpPr txBox="1"/>
          <p:nvPr/>
        </p:nvSpPr>
        <p:spPr>
          <a:xfrm>
            <a:off x="2379382" y="3538090"/>
            <a:ext cx="73873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prstClr val="white"/>
                </a:solidFill>
                <a:latin typeface="Segoe UI Semibold" panose="020B0702040204020203" pitchFamily="34" charset="0"/>
                <a:cs typeface="Segoe UI Semibold" panose="020B0702040204020203" pitchFamily="34" charset="0"/>
              </a:rPr>
              <a:t>Web App</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98" name="TextBox 97">
            <a:extLst>
              <a:ext uri="{FF2B5EF4-FFF2-40B4-BE49-F238E27FC236}">
                <a16:creationId xmlns:a16="http://schemas.microsoft.com/office/drawing/2014/main" id="{3674E10A-69AF-85FC-208D-FADC648A3FC2}"/>
              </a:ext>
            </a:extLst>
          </p:cNvPr>
          <p:cNvSpPr txBox="1"/>
          <p:nvPr/>
        </p:nvSpPr>
        <p:spPr>
          <a:xfrm>
            <a:off x="2207169" y="4492162"/>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prstClr val="white"/>
                </a:solidFill>
                <a:latin typeface="Segoe UI Semibold" panose="020B0702040204020203" pitchFamily="34" charset="0"/>
                <a:cs typeface="Segoe UI Semibold" panose="020B0702040204020203" pitchFamily="34" charset="0"/>
              </a:rPr>
              <a:t>Load Balancer</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99" name="TextBox 98">
            <a:extLst>
              <a:ext uri="{FF2B5EF4-FFF2-40B4-BE49-F238E27FC236}">
                <a16:creationId xmlns:a16="http://schemas.microsoft.com/office/drawing/2014/main" id="{B8851152-356D-CAE1-CB95-CDE42E3441EA}"/>
              </a:ext>
            </a:extLst>
          </p:cNvPr>
          <p:cNvSpPr txBox="1"/>
          <p:nvPr/>
        </p:nvSpPr>
        <p:spPr>
          <a:xfrm>
            <a:off x="2207168" y="5455903"/>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prstClr val="white"/>
                </a:solidFill>
                <a:latin typeface="Segoe UI Semibold" panose="020B0702040204020203" pitchFamily="34" charset="0"/>
                <a:cs typeface="Segoe UI Semibold" panose="020B0702040204020203" pitchFamily="34" charset="0"/>
              </a:rPr>
              <a:t>App Gateway</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0" name="TextBox 99">
            <a:extLst>
              <a:ext uri="{FF2B5EF4-FFF2-40B4-BE49-F238E27FC236}">
                <a16:creationId xmlns:a16="http://schemas.microsoft.com/office/drawing/2014/main" id="{9CEAA899-5542-55F7-0916-7EF2A03F51F1}"/>
              </a:ext>
            </a:extLst>
          </p:cNvPr>
          <p:cNvSpPr txBox="1"/>
          <p:nvPr/>
        </p:nvSpPr>
        <p:spPr>
          <a:xfrm>
            <a:off x="3895192" y="3550700"/>
            <a:ext cx="1626844"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API Management</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1" name="TextBox 100">
            <a:extLst>
              <a:ext uri="{FF2B5EF4-FFF2-40B4-BE49-F238E27FC236}">
                <a16:creationId xmlns:a16="http://schemas.microsoft.com/office/drawing/2014/main" id="{5530A160-ED10-1305-9A0B-C33223E18CAF}"/>
              </a:ext>
            </a:extLst>
          </p:cNvPr>
          <p:cNvSpPr txBox="1"/>
          <p:nvPr/>
        </p:nvSpPr>
        <p:spPr>
          <a:xfrm>
            <a:off x="4586732" y="5510200"/>
            <a:ext cx="121137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a:t>
            </a: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zure </a:t>
            </a: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Kubernetes Service</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2" name="TextBox 101">
            <a:extLst>
              <a:ext uri="{FF2B5EF4-FFF2-40B4-BE49-F238E27FC236}">
                <a16:creationId xmlns:a16="http://schemas.microsoft.com/office/drawing/2014/main" id="{325FAE57-323B-ED9D-25DF-D097CE175E73}"/>
              </a:ext>
            </a:extLst>
          </p:cNvPr>
          <p:cNvSpPr txBox="1"/>
          <p:nvPr/>
        </p:nvSpPr>
        <p:spPr>
          <a:xfrm>
            <a:off x="3679172" y="4594693"/>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Function</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3" name="TextBox 102">
            <a:extLst>
              <a:ext uri="{FF2B5EF4-FFF2-40B4-BE49-F238E27FC236}">
                <a16:creationId xmlns:a16="http://schemas.microsoft.com/office/drawing/2014/main" id="{B07F53FF-68C0-C5EB-924F-4A5EB7695840}"/>
              </a:ext>
            </a:extLst>
          </p:cNvPr>
          <p:cNvSpPr txBox="1"/>
          <p:nvPr/>
        </p:nvSpPr>
        <p:spPr>
          <a:xfrm>
            <a:off x="4622761" y="4602296"/>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App Service</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4" name="TextBox 103">
            <a:extLst>
              <a:ext uri="{FF2B5EF4-FFF2-40B4-BE49-F238E27FC236}">
                <a16:creationId xmlns:a16="http://schemas.microsoft.com/office/drawing/2014/main" id="{6ECD1E02-749A-DEE8-DEC0-32BA73BD79B5}"/>
              </a:ext>
            </a:extLst>
          </p:cNvPr>
          <p:cNvSpPr txBox="1"/>
          <p:nvPr/>
        </p:nvSpPr>
        <p:spPr>
          <a:xfrm>
            <a:off x="6066124" y="5053665"/>
            <a:ext cx="106368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a:t>
            </a:r>
            <a:r>
              <a:rPr kumimoji="0" lang="en-US" sz="1000" b="0" i="0" u="none" strike="noStrike" kern="1200" cap="none" spc="0" normalizeH="0" baseline="0" noProof="0" dirty="0" err="1">
                <a:ln>
                  <a:noFill/>
                </a:ln>
                <a:solidFill>
                  <a:prstClr val="white"/>
                </a:solidFill>
                <a:effectLst/>
                <a:uLnTx/>
                <a:uFillTx/>
                <a:latin typeface="Segoe UI Semibold" panose="020B0702040204020203" pitchFamily="34" charset="0"/>
                <a:ea typeface="+mn-ea"/>
                <a:cs typeface="Segoe UI Semibold" panose="020B0702040204020203" pitchFamily="34" charset="0"/>
              </a:rPr>
              <a:t>CosmosDB</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5" name="TextBox 104">
            <a:extLst>
              <a:ext uri="{FF2B5EF4-FFF2-40B4-BE49-F238E27FC236}">
                <a16:creationId xmlns:a16="http://schemas.microsoft.com/office/drawing/2014/main" id="{A26306A2-74B4-BA97-1676-C0F07AAA0D92}"/>
              </a:ext>
            </a:extLst>
          </p:cNvPr>
          <p:cNvSpPr txBox="1"/>
          <p:nvPr/>
        </p:nvSpPr>
        <p:spPr>
          <a:xfrm>
            <a:off x="6117886" y="3880177"/>
            <a:ext cx="106368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Cache for Redis</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6" name="TextBox 105">
            <a:extLst>
              <a:ext uri="{FF2B5EF4-FFF2-40B4-BE49-F238E27FC236}">
                <a16:creationId xmlns:a16="http://schemas.microsoft.com/office/drawing/2014/main" id="{24BA0B4B-5AA0-97C2-777E-FF23E4EE6097}"/>
              </a:ext>
            </a:extLst>
          </p:cNvPr>
          <p:cNvSpPr txBox="1"/>
          <p:nvPr/>
        </p:nvSpPr>
        <p:spPr>
          <a:xfrm>
            <a:off x="720105" y="3340833"/>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移动</a:t>
            </a:r>
            <a:r>
              <a:rPr lang="zh-CN" altLang="en-US" sz="1000" dirty="0">
                <a:solidFill>
                  <a:prstClr val="white"/>
                </a:solidFill>
                <a:latin typeface="Segoe UI Semibold" panose="020B0702040204020203" pitchFamily="34" charset="0"/>
                <a:cs typeface="Segoe UI Semibold" panose="020B0702040204020203" pitchFamily="34" charset="0"/>
              </a:rPr>
              <a:t>端</a:t>
            </a: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App</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7" name="Title 1">
            <a:extLst>
              <a:ext uri="{FF2B5EF4-FFF2-40B4-BE49-F238E27FC236}">
                <a16:creationId xmlns:a16="http://schemas.microsoft.com/office/drawing/2014/main" id="{4CD2768C-2C39-F547-E939-54FD66F21061}"/>
              </a:ext>
            </a:extLst>
          </p:cNvPr>
          <p:cNvSpPr txBox="1">
            <a:spLocks/>
          </p:cNvSpPr>
          <p:nvPr/>
        </p:nvSpPr>
        <p:spPr>
          <a:xfrm>
            <a:off x="683075" y="2289574"/>
            <a:ext cx="1143000" cy="230832"/>
          </a:xfrm>
          <a:prstGeom prst="rect">
            <a:avLst/>
          </a:prstGeom>
        </p:spPr>
        <p:txBody>
          <a:bodyPr vert="horz" wrap="square" lIns="0" tIns="4572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zh-CN" altLang="en-US" sz="1200" b="1" spc="0" dirty="0">
                <a:solidFill>
                  <a:srgbClr val="FFFFFF"/>
                </a:solidFill>
                <a:latin typeface="Segoe UI"/>
                <a:cs typeface="Segoe UI Semilight" panose="020B0402040204020203" pitchFamily="34" charset="0"/>
              </a:rPr>
              <a:t>客户端集成</a:t>
            </a:r>
            <a:endParaRPr kumimoji="0" lang="en-US" sz="1200" b="1" i="1"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endParaRPr>
          </a:p>
        </p:txBody>
      </p:sp>
      <p:sp>
        <p:nvSpPr>
          <p:cNvPr id="108" name="TextBox 107">
            <a:extLst>
              <a:ext uri="{FF2B5EF4-FFF2-40B4-BE49-F238E27FC236}">
                <a16:creationId xmlns:a16="http://schemas.microsoft.com/office/drawing/2014/main" id="{39CD899F-3CD8-EAD3-E316-5E082C77B405}"/>
              </a:ext>
            </a:extLst>
          </p:cNvPr>
          <p:cNvSpPr txBox="1"/>
          <p:nvPr/>
        </p:nvSpPr>
        <p:spPr>
          <a:xfrm>
            <a:off x="836877" y="3987934"/>
            <a:ext cx="89845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Web</a:t>
            </a:r>
            <a:r>
              <a:rPr lang="en-US" altLang="zh-CN" sz="1000" dirty="0">
                <a:solidFill>
                  <a:prstClr val="white"/>
                </a:solidFill>
                <a:latin typeface="Segoe UI Semibold" panose="020B0702040204020203" pitchFamily="34" charset="0"/>
                <a:cs typeface="Segoe UI Semibold" panose="020B0702040204020203" pitchFamily="34" charset="0"/>
              </a:rPr>
              <a:t>-Base </a:t>
            </a:r>
            <a:r>
              <a:rPr lang="zh-CN" altLang="en-US" sz="1000" dirty="0">
                <a:solidFill>
                  <a:prstClr val="white"/>
                </a:solidFill>
                <a:latin typeface="Segoe UI Semibold" panose="020B0702040204020203" pitchFamily="34" charset="0"/>
                <a:cs typeface="Segoe UI Semibold" panose="020B0702040204020203" pitchFamily="34" charset="0"/>
              </a:rPr>
              <a:t>应用程序</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9" name="TextBox 108">
            <a:extLst>
              <a:ext uri="{FF2B5EF4-FFF2-40B4-BE49-F238E27FC236}">
                <a16:creationId xmlns:a16="http://schemas.microsoft.com/office/drawing/2014/main" id="{536BB764-50ED-1A71-F136-63CC0399B686}"/>
              </a:ext>
            </a:extLst>
          </p:cNvPr>
          <p:cNvSpPr txBox="1"/>
          <p:nvPr/>
        </p:nvSpPr>
        <p:spPr>
          <a:xfrm>
            <a:off x="710227" y="5579013"/>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Teams Agent</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11" name="TextBox 110">
            <a:extLst>
              <a:ext uri="{FF2B5EF4-FFF2-40B4-BE49-F238E27FC236}">
                <a16:creationId xmlns:a16="http://schemas.microsoft.com/office/drawing/2014/main" id="{15A46926-0D2D-1EFE-8485-9FF22EFD7923}"/>
              </a:ext>
            </a:extLst>
          </p:cNvPr>
          <p:cNvSpPr txBox="1"/>
          <p:nvPr/>
        </p:nvSpPr>
        <p:spPr>
          <a:xfrm>
            <a:off x="8871740" y="3064460"/>
            <a:ext cx="1241044"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prstClr val="white"/>
                </a:solidFill>
                <a:latin typeface="Segoe UI Semibold" panose="020B0702040204020203" pitchFamily="34" charset="0"/>
                <a:cs typeface="Segoe UI Semibold" panose="020B0702040204020203" pitchFamily="34" charset="0"/>
              </a:rPr>
              <a:t>Azure</a:t>
            </a:r>
            <a:r>
              <a:rPr lang="zh-CN" altLang="en-US" sz="1000" dirty="0">
                <a:solidFill>
                  <a:prstClr val="white"/>
                </a:solidFill>
                <a:latin typeface="Segoe UI Semibold" panose="020B0702040204020203" pitchFamily="34" charset="0"/>
                <a:cs typeface="Segoe UI Semibold" panose="020B0702040204020203" pitchFamily="34" charset="0"/>
              </a:rPr>
              <a:t> </a:t>
            </a:r>
            <a:r>
              <a:rPr lang="en-US" altLang="zh-CN" sz="1000" dirty="0">
                <a:solidFill>
                  <a:prstClr val="white"/>
                </a:solidFill>
                <a:latin typeface="Segoe UI Semibold" panose="020B0702040204020203" pitchFamily="34" charset="0"/>
                <a:cs typeface="Segoe UI Semibold" panose="020B0702040204020203" pitchFamily="34" charset="0"/>
              </a:rPr>
              <a:t>Search </a:t>
            </a:r>
            <a:r>
              <a:rPr lang="zh-CN" altLang="en-US" sz="1000" dirty="0">
                <a:solidFill>
                  <a:prstClr val="white"/>
                </a:solidFill>
                <a:latin typeface="Segoe UI Semibold" panose="020B0702040204020203" pitchFamily="34" charset="0"/>
                <a:cs typeface="Segoe UI Semibold" panose="020B0702040204020203" pitchFamily="34" charset="0"/>
              </a:rPr>
              <a:t>索引</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12" name="Rectangle: Rounded Corners 111">
            <a:extLst>
              <a:ext uri="{FF2B5EF4-FFF2-40B4-BE49-F238E27FC236}">
                <a16:creationId xmlns:a16="http://schemas.microsoft.com/office/drawing/2014/main" id="{BB0CA8C2-2AE0-45B7-1384-23A5CC29DCB9}"/>
              </a:ext>
              <a:ext uri="{C183D7F6-B498-43B3-948B-1728B52AA6E4}">
                <adec:decorative xmlns:adec="http://schemas.microsoft.com/office/drawing/2017/decorative" val="1"/>
              </a:ext>
            </a:extLst>
          </p:cNvPr>
          <p:cNvSpPr/>
          <p:nvPr/>
        </p:nvSpPr>
        <p:spPr bwMode="auto">
          <a:xfrm>
            <a:off x="7759567" y="2399684"/>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FB159DBF-D7EE-181B-9CC6-5FA3231752EE}"/>
              </a:ext>
              <a:ext uri="{C183D7F6-B498-43B3-948B-1728B52AA6E4}">
                <adec:decorative xmlns:adec="http://schemas.microsoft.com/office/drawing/2017/decorative" val="1"/>
              </a:ext>
            </a:extLst>
          </p:cNvPr>
          <p:cNvSpPr/>
          <p:nvPr/>
        </p:nvSpPr>
        <p:spPr bwMode="auto">
          <a:xfrm>
            <a:off x="7800940" y="4861895"/>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TextBox 113">
            <a:extLst>
              <a:ext uri="{FF2B5EF4-FFF2-40B4-BE49-F238E27FC236}">
                <a16:creationId xmlns:a16="http://schemas.microsoft.com/office/drawing/2014/main" id="{D3481542-5181-5D16-811F-00CB7DE3F930}"/>
              </a:ext>
            </a:extLst>
          </p:cNvPr>
          <p:cNvSpPr txBox="1"/>
          <p:nvPr/>
        </p:nvSpPr>
        <p:spPr>
          <a:xfrm>
            <a:off x="10415792" y="3068219"/>
            <a:ext cx="822661"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prstClr val="white"/>
                </a:solidFill>
                <a:latin typeface="Segoe UI Semibold" panose="020B0702040204020203" pitchFamily="34" charset="0"/>
                <a:cs typeface="Segoe UI Semibold" panose="020B0702040204020203" pitchFamily="34" charset="0"/>
              </a:rPr>
              <a:t>Azure</a:t>
            </a:r>
            <a:r>
              <a:rPr lang="zh-CN" altLang="en-US" sz="1000" dirty="0">
                <a:solidFill>
                  <a:prstClr val="white"/>
                </a:solidFill>
                <a:latin typeface="Segoe UI Semibold" panose="020B0702040204020203" pitchFamily="34" charset="0"/>
                <a:cs typeface="Segoe UI Semibold" panose="020B0702040204020203" pitchFamily="34" charset="0"/>
              </a:rPr>
              <a:t> </a:t>
            </a:r>
            <a:r>
              <a:rPr lang="en-US" altLang="zh-CN" sz="1000" dirty="0">
                <a:solidFill>
                  <a:prstClr val="white"/>
                </a:solidFill>
                <a:latin typeface="Segoe UI Semibold" panose="020B0702040204020203" pitchFamily="34" charset="0"/>
                <a:cs typeface="Segoe UI Semibold" panose="020B0702040204020203" pitchFamily="34" charset="0"/>
              </a:rPr>
              <a:t>Blob</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15" name="TextBox 114">
            <a:extLst>
              <a:ext uri="{FF2B5EF4-FFF2-40B4-BE49-F238E27FC236}">
                <a16:creationId xmlns:a16="http://schemas.microsoft.com/office/drawing/2014/main" id="{22B467B5-2F56-A9FE-5A58-63ED443791E4}"/>
              </a:ext>
            </a:extLst>
          </p:cNvPr>
          <p:cNvSpPr txBox="1"/>
          <p:nvPr/>
        </p:nvSpPr>
        <p:spPr>
          <a:xfrm>
            <a:off x="10265982" y="5569099"/>
            <a:ext cx="1234633"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prstClr val="white"/>
                </a:solidFill>
                <a:latin typeface="Segoe UI Semibold" panose="020B0702040204020203" pitchFamily="34" charset="0"/>
                <a:cs typeface="Segoe UI Semibold" panose="020B0702040204020203" pitchFamily="34" charset="0"/>
              </a:rPr>
              <a:t>Azure</a:t>
            </a:r>
            <a:r>
              <a:rPr lang="zh-CN" altLang="en-US" sz="1000" dirty="0">
                <a:solidFill>
                  <a:prstClr val="white"/>
                </a:solidFill>
                <a:latin typeface="Segoe UI Semibold" panose="020B0702040204020203" pitchFamily="34" charset="0"/>
                <a:cs typeface="Segoe UI Semibold" panose="020B0702040204020203" pitchFamily="34" charset="0"/>
              </a:rPr>
              <a:t> </a:t>
            </a:r>
            <a:r>
              <a:rPr lang="en-US" altLang="zh-CN" sz="1000" dirty="0">
                <a:solidFill>
                  <a:prstClr val="white"/>
                </a:solidFill>
                <a:latin typeface="Segoe UI Semibold" panose="020B0702040204020203" pitchFamily="34" charset="0"/>
                <a:cs typeface="Segoe UI Semibold" panose="020B0702040204020203" pitchFamily="34" charset="0"/>
              </a:rPr>
              <a:t>PostgreSQL</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116" name="Picture 115" descr="Word">
            <a:extLst>
              <a:ext uri="{FF2B5EF4-FFF2-40B4-BE49-F238E27FC236}">
                <a16:creationId xmlns:a16="http://schemas.microsoft.com/office/drawing/2014/main" id="{DFDA5D83-377C-4F4F-F2CC-8D83CB9F2928}"/>
              </a:ext>
            </a:extLst>
          </p:cNvPr>
          <p:cNvPicPr>
            <a:picLocks noChangeAspect="1"/>
          </p:cNvPicPr>
          <p:nvPr/>
        </p:nvPicPr>
        <p:blipFill rotWithShape="1">
          <a:blip r:embed="rId20"/>
          <a:srcRect l="21842" t="25181" r="20937" b="23372"/>
          <a:stretch/>
        </p:blipFill>
        <p:spPr>
          <a:xfrm>
            <a:off x="10547892" y="2453552"/>
            <a:ext cx="254255" cy="228600"/>
          </a:xfrm>
          <a:prstGeom prst="rect">
            <a:avLst/>
          </a:prstGeom>
        </p:spPr>
      </p:pic>
      <p:pic>
        <p:nvPicPr>
          <p:cNvPr id="117" name="Picture 116" descr="Excel">
            <a:extLst>
              <a:ext uri="{FF2B5EF4-FFF2-40B4-BE49-F238E27FC236}">
                <a16:creationId xmlns:a16="http://schemas.microsoft.com/office/drawing/2014/main" id="{EEA9C482-D663-2C2C-DA8D-EC1CEACD90B9}"/>
              </a:ext>
            </a:extLst>
          </p:cNvPr>
          <p:cNvPicPr>
            <a:picLocks noChangeAspect="1"/>
          </p:cNvPicPr>
          <p:nvPr/>
        </p:nvPicPr>
        <p:blipFill rotWithShape="1">
          <a:blip r:embed="rId21"/>
          <a:srcRect l="21024" t="24285" r="22194" b="21859"/>
          <a:stretch/>
        </p:blipFill>
        <p:spPr>
          <a:xfrm>
            <a:off x="10857492" y="2451516"/>
            <a:ext cx="241023" cy="228600"/>
          </a:xfrm>
          <a:prstGeom prst="rect">
            <a:avLst/>
          </a:prstGeom>
        </p:spPr>
      </p:pic>
      <p:pic>
        <p:nvPicPr>
          <p:cNvPr id="118" name="Picture 117" descr="OpenAI">
            <a:extLst>
              <a:ext uri="{FF2B5EF4-FFF2-40B4-BE49-F238E27FC236}">
                <a16:creationId xmlns:a16="http://schemas.microsoft.com/office/drawing/2014/main" id="{8DA228B9-05D6-6D34-1284-C8C228F4A788}"/>
              </a:ext>
            </a:extLst>
          </p:cNvPr>
          <p:cNvPicPr>
            <a:picLocks noChangeAspect="1"/>
          </p:cNvPicPr>
          <p:nvPr/>
        </p:nvPicPr>
        <p:blipFill rotWithShape="1">
          <a:blip r:embed="rId22">
            <a:extLst>
              <a:ext uri="{BEBA8EAE-BF5A-486C-A8C5-ECC9F3942E4B}">
                <a14:imgProps xmlns:a14="http://schemas.microsoft.com/office/drawing/2010/main">
                  <a14:imgLayer r:embed="rId23">
                    <a14:imgEffect>
                      <a14:brightnessContrast bright="100000"/>
                    </a14:imgEffect>
                  </a14:imgLayer>
                </a14:imgProps>
              </a:ext>
              <a:ext uri="{28A0092B-C50C-407E-A947-70E740481C1C}">
                <a14:useLocalDpi xmlns:a14="http://schemas.microsoft.com/office/drawing/2010/main" val="0"/>
              </a:ext>
            </a:extLst>
          </a:blip>
          <a:srcRect l="5365" t="15897" r="6531" b="15897"/>
          <a:stretch/>
        </p:blipFill>
        <p:spPr>
          <a:xfrm>
            <a:off x="8732017" y="3730060"/>
            <a:ext cx="2584731" cy="700343"/>
          </a:xfrm>
          <a:prstGeom prst="rect">
            <a:avLst/>
          </a:prstGeom>
        </p:spPr>
      </p:pic>
      <p:sp>
        <p:nvSpPr>
          <p:cNvPr id="120" name="Rectangle: Rounded Corners 119">
            <a:extLst>
              <a:ext uri="{FF2B5EF4-FFF2-40B4-BE49-F238E27FC236}">
                <a16:creationId xmlns:a16="http://schemas.microsoft.com/office/drawing/2014/main" id="{F4B5A83C-6C57-692F-B26B-C3373CAA3538}"/>
              </a:ext>
              <a:ext uri="{C183D7F6-B498-43B3-948B-1728B52AA6E4}">
                <adec:decorative xmlns:adec="http://schemas.microsoft.com/office/drawing/2017/decorative" val="1"/>
              </a:ext>
            </a:extLst>
          </p:cNvPr>
          <p:cNvSpPr/>
          <p:nvPr/>
        </p:nvSpPr>
        <p:spPr bwMode="auto">
          <a:xfrm>
            <a:off x="7416660" y="3487567"/>
            <a:ext cx="4115979" cy="1097280"/>
          </a:xfrm>
          <a:prstGeom prst="roundRect">
            <a:avLst>
              <a:gd name="adj" fmla="val 5334"/>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3" name="Picture 122" descr="Text&#10;&#10;Description automatically generated">
            <a:extLst>
              <a:ext uri="{FF2B5EF4-FFF2-40B4-BE49-F238E27FC236}">
                <a16:creationId xmlns:a16="http://schemas.microsoft.com/office/drawing/2014/main" id="{6F42C121-C7BB-33E7-5952-450E730286A0}"/>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588738" y="2741051"/>
            <a:ext cx="228600" cy="228600"/>
          </a:xfrm>
          <a:prstGeom prst="rect">
            <a:avLst/>
          </a:prstGeom>
        </p:spPr>
      </p:pic>
      <p:pic>
        <p:nvPicPr>
          <p:cNvPr id="125" name="Graphic 124" descr="Images with solid fill">
            <a:extLst>
              <a:ext uri="{FF2B5EF4-FFF2-40B4-BE49-F238E27FC236}">
                <a16:creationId xmlns:a16="http://schemas.microsoft.com/office/drawing/2014/main" id="{EFEDC057-CF3F-E42C-F38D-1D1E3B391CB8}"/>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863703" y="2739566"/>
            <a:ext cx="228600" cy="228600"/>
          </a:xfrm>
          <a:prstGeom prst="rect">
            <a:avLst/>
          </a:prstGeom>
        </p:spPr>
      </p:pic>
      <p:pic>
        <p:nvPicPr>
          <p:cNvPr id="126" name="Graphic 125">
            <a:extLst>
              <a:ext uri="{FF2B5EF4-FFF2-40B4-BE49-F238E27FC236}">
                <a16:creationId xmlns:a16="http://schemas.microsoft.com/office/drawing/2014/main" id="{DAA06237-99B4-F568-BDF3-02FA529715E9}"/>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538899" y="3629553"/>
            <a:ext cx="977228" cy="813307"/>
          </a:xfrm>
          <a:prstGeom prst="rect">
            <a:avLst/>
          </a:prstGeom>
        </p:spPr>
      </p:pic>
      <p:pic>
        <p:nvPicPr>
          <p:cNvPr id="127" name="Picture 4">
            <a:extLst>
              <a:ext uri="{FF2B5EF4-FFF2-40B4-BE49-F238E27FC236}">
                <a16:creationId xmlns:a16="http://schemas.microsoft.com/office/drawing/2014/main" id="{B6E15CC4-A242-EF93-98B7-BEBC3E9A6E89}"/>
              </a:ext>
              <a:ext uri="{C183D7F6-B498-43B3-948B-1728B52AA6E4}">
                <adec:decorative xmlns:adec="http://schemas.microsoft.com/office/drawing/2017/decorative" val="1"/>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940981" y="3923893"/>
            <a:ext cx="228599" cy="228600"/>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128" descr="A blue circle with a white arrow&#10;&#10;Description automatically generated with low confidence">
            <a:extLst>
              <a:ext uri="{FF2B5EF4-FFF2-40B4-BE49-F238E27FC236}">
                <a16:creationId xmlns:a16="http://schemas.microsoft.com/office/drawing/2014/main" id="{BE7D12B7-71ED-86EE-8F33-5B842D7B5693}"/>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210479" y="3080146"/>
            <a:ext cx="137160" cy="137160"/>
          </a:xfrm>
          <a:prstGeom prst="rect">
            <a:avLst/>
          </a:prstGeom>
        </p:spPr>
      </p:pic>
      <p:pic>
        <p:nvPicPr>
          <p:cNvPr id="131" name="Picture 130" descr="Icon&#10;&#10;Description automatically generated">
            <a:extLst>
              <a:ext uri="{FF2B5EF4-FFF2-40B4-BE49-F238E27FC236}">
                <a16:creationId xmlns:a16="http://schemas.microsoft.com/office/drawing/2014/main" id="{260ED85D-2320-6F3C-4839-F3FEB09D8CF5}"/>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197943" y="2925990"/>
            <a:ext cx="161099" cy="137160"/>
          </a:xfrm>
          <a:prstGeom prst="rect">
            <a:avLst/>
          </a:prstGeom>
        </p:spPr>
      </p:pic>
      <p:grpSp>
        <p:nvGrpSpPr>
          <p:cNvPr id="132" name="migrate 2">
            <a:extLst>
              <a:ext uri="{FF2B5EF4-FFF2-40B4-BE49-F238E27FC236}">
                <a16:creationId xmlns:a16="http://schemas.microsoft.com/office/drawing/2014/main" id="{AC5E5738-D0B7-5F03-59D1-D7B66555C1F6}"/>
              </a:ext>
              <a:ext uri="{C183D7F6-B498-43B3-948B-1728B52AA6E4}">
                <adec:decorative xmlns:adec="http://schemas.microsoft.com/office/drawing/2017/decorative" val="1"/>
              </a:ext>
            </a:extLst>
          </p:cNvPr>
          <p:cNvGrpSpPr>
            <a:grpSpLocks noChangeAspect="1"/>
          </p:cNvGrpSpPr>
          <p:nvPr/>
        </p:nvGrpSpPr>
        <p:grpSpPr>
          <a:xfrm>
            <a:off x="9221519" y="4961560"/>
            <a:ext cx="458808" cy="457200"/>
            <a:chOff x="697286" y="2098371"/>
            <a:chExt cx="443544" cy="441988"/>
          </a:xfrm>
        </p:grpSpPr>
        <p:sp>
          <p:nvSpPr>
            <p:cNvPr id="133" name="Freeform 765">
              <a:extLst>
                <a:ext uri="{FF2B5EF4-FFF2-40B4-BE49-F238E27FC236}">
                  <a16:creationId xmlns:a16="http://schemas.microsoft.com/office/drawing/2014/main" id="{7ADEDB5E-09CB-86C0-4D50-3B0DA4960926}"/>
                </a:ext>
              </a:extLst>
            </p:cNvPr>
            <p:cNvSpPr>
              <a:spLocks/>
            </p:cNvSpPr>
            <p:nvPr/>
          </p:nvSpPr>
          <p:spPr bwMode="auto">
            <a:xfrm>
              <a:off x="1024108" y="2099928"/>
              <a:ext cx="116722" cy="116722"/>
            </a:xfrm>
            <a:custGeom>
              <a:avLst/>
              <a:gdLst>
                <a:gd name="T0" fmla="*/ 50 w 101"/>
                <a:gd name="T1" fmla="*/ 101 h 101"/>
                <a:gd name="T2" fmla="*/ 0 w 101"/>
                <a:gd name="T3" fmla="*/ 51 h 101"/>
                <a:gd name="T4" fmla="*/ 50 w 101"/>
                <a:gd name="T5" fmla="*/ 0 h 101"/>
                <a:gd name="T6" fmla="*/ 101 w 101"/>
                <a:gd name="T7" fmla="*/ 51 h 101"/>
                <a:gd name="T8" fmla="*/ 50 w 101"/>
                <a:gd name="T9" fmla="*/ 101 h 101"/>
              </a:gdLst>
              <a:ahLst/>
              <a:cxnLst>
                <a:cxn ang="0">
                  <a:pos x="T0" y="T1"/>
                </a:cxn>
                <a:cxn ang="0">
                  <a:pos x="T2" y="T3"/>
                </a:cxn>
                <a:cxn ang="0">
                  <a:pos x="T4" y="T5"/>
                </a:cxn>
                <a:cxn ang="0">
                  <a:pos x="T6" y="T7"/>
                </a:cxn>
                <a:cxn ang="0">
                  <a:pos x="T8" y="T9"/>
                </a:cxn>
              </a:cxnLst>
              <a:rect l="0" t="0" r="r" b="b"/>
              <a:pathLst>
                <a:path w="101" h="101">
                  <a:moveTo>
                    <a:pt x="50" y="101"/>
                  </a:moveTo>
                  <a:cubicBezTo>
                    <a:pt x="22" y="101"/>
                    <a:pt x="0" y="79"/>
                    <a:pt x="0" y="51"/>
                  </a:cubicBezTo>
                  <a:cubicBezTo>
                    <a:pt x="0" y="23"/>
                    <a:pt x="22" y="0"/>
                    <a:pt x="50" y="0"/>
                  </a:cubicBezTo>
                  <a:cubicBezTo>
                    <a:pt x="78" y="0"/>
                    <a:pt x="101" y="23"/>
                    <a:pt x="101" y="51"/>
                  </a:cubicBezTo>
                  <a:cubicBezTo>
                    <a:pt x="101" y="79"/>
                    <a:pt x="79" y="101"/>
                    <a:pt x="50" y="10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100"/>
            </a:p>
          </p:txBody>
        </p:sp>
        <p:sp>
          <p:nvSpPr>
            <p:cNvPr id="134" name="Freeform 766">
              <a:extLst>
                <a:ext uri="{FF2B5EF4-FFF2-40B4-BE49-F238E27FC236}">
                  <a16:creationId xmlns:a16="http://schemas.microsoft.com/office/drawing/2014/main" id="{3DEE0B50-CDB8-680C-F1E3-F2015B2AD632}"/>
                </a:ext>
              </a:extLst>
            </p:cNvPr>
            <p:cNvSpPr>
              <a:spLocks/>
            </p:cNvSpPr>
            <p:nvPr/>
          </p:nvSpPr>
          <p:spPr bwMode="auto">
            <a:xfrm>
              <a:off x="1024108" y="2261782"/>
              <a:ext cx="116722" cy="116722"/>
            </a:xfrm>
            <a:custGeom>
              <a:avLst/>
              <a:gdLst>
                <a:gd name="T0" fmla="*/ 50 w 101"/>
                <a:gd name="T1" fmla="*/ 101 h 101"/>
                <a:gd name="T2" fmla="*/ 0 w 101"/>
                <a:gd name="T3" fmla="*/ 50 h 101"/>
                <a:gd name="T4" fmla="*/ 50 w 101"/>
                <a:gd name="T5" fmla="*/ 0 h 101"/>
                <a:gd name="T6" fmla="*/ 101 w 101"/>
                <a:gd name="T7" fmla="*/ 50 h 101"/>
                <a:gd name="T8" fmla="*/ 50 w 101"/>
                <a:gd name="T9" fmla="*/ 101 h 101"/>
              </a:gdLst>
              <a:ahLst/>
              <a:cxnLst>
                <a:cxn ang="0">
                  <a:pos x="T0" y="T1"/>
                </a:cxn>
                <a:cxn ang="0">
                  <a:pos x="T2" y="T3"/>
                </a:cxn>
                <a:cxn ang="0">
                  <a:pos x="T4" y="T5"/>
                </a:cxn>
                <a:cxn ang="0">
                  <a:pos x="T6" y="T7"/>
                </a:cxn>
                <a:cxn ang="0">
                  <a:pos x="T8" y="T9"/>
                </a:cxn>
              </a:cxnLst>
              <a:rect l="0" t="0" r="r" b="b"/>
              <a:pathLst>
                <a:path w="101" h="101">
                  <a:moveTo>
                    <a:pt x="50" y="101"/>
                  </a:moveTo>
                  <a:cubicBezTo>
                    <a:pt x="22" y="101"/>
                    <a:pt x="0" y="78"/>
                    <a:pt x="0" y="50"/>
                  </a:cubicBezTo>
                  <a:cubicBezTo>
                    <a:pt x="0" y="22"/>
                    <a:pt x="22" y="0"/>
                    <a:pt x="50" y="0"/>
                  </a:cubicBezTo>
                  <a:cubicBezTo>
                    <a:pt x="78" y="0"/>
                    <a:pt x="101" y="22"/>
                    <a:pt x="101" y="50"/>
                  </a:cubicBezTo>
                  <a:cubicBezTo>
                    <a:pt x="101" y="78"/>
                    <a:pt x="79" y="101"/>
                    <a:pt x="50" y="10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100"/>
            </a:p>
          </p:txBody>
        </p:sp>
        <p:sp>
          <p:nvSpPr>
            <p:cNvPr id="135" name="Rectangle 767">
              <a:extLst>
                <a:ext uri="{FF2B5EF4-FFF2-40B4-BE49-F238E27FC236}">
                  <a16:creationId xmlns:a16="http://schemas.microsoft.com/office/drawing/2014/main" id="{1570D782-31BA-DBA3-E519-3889BBA7B918}"/>
                </a:ext>
              </a:extLst>
            </p:cNvPr>
            <p:cNvSpPr>
              <a:spLocks noChangeArrowheads="1"/>
            </p:cNvSpPr>
            <p:nvPr/>
          </p:nvSpPr>
          <p:spPr bwMode="auto">
            <a:xfrm>
              <a:off x="697286" y="2261782"/>
              <a:ext cx="116722" cy="1167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100"/>
            </a:p>
          </p:txBody>
        </p:sp>
        <p:sp>
          <p:nvSpPr>
            <p:cNvPr id="136" name="Rectangle 768">
              <a:extLst>
                <a:ext uri="{FF2B5EF4-FFF2-40B4-BE49-F238E27FC236}">
                  <a16:creationId xmlns:a16="http://schemas.microsoft.com/office/drawing/2014/main" id="{4F5EBE3D-50C6-B708-3A5E-CE46556CF193}"/>
                </a:ext>
              </a:extLst>
            </p:cNvPr>
            <p:cNvSpPr>
              <a:spLocks noChangeArrowheads="1"/>
            </p:cNvSpPr>
            <p:nvPr/>
          </p:nvSpPr>
          <p:spPr bwMode="auto">
            <a:xfrm>
              <a:off x="697286" y="2098371"/>
              <a:ext cx="116722" cy="1167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100"/>
            </a:p>
          </p:txBody>
        </p:sp>
        <p:sp>
          <p:nvSpPr>
            <p:cNvPr id="137" name="Rectangle 769">
              <a:extLst>
                <a:ext uri="{FF2B5EF4-FFF2-40B4-BE49-F238E27FC236}">
                  <a16:creationId xmlns:a16="http://schemas.microsoft.com/office/drawing/2014/main" id="{AEBFC037-003D-0045-AF08-A10586E0F054}"/>
                </a:ext>
              </a:extLst>
            </p:cNvPr>
            <p:cNvSpPr>
              <a:spLocks noChangeArrowheads="1"/>
            </p:cNvSpPr>
            <p:nvPr/>
          </p:nvSpPr>
          <p:spPr bwMode="auto">
            <a:xfrm>
              <a:off x="697286" y="2423637"/>
              <a:ext cx="116722" cy="1167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100"/>
            </a:p>
          </p:txBody>
        </p:sp>
        <p:sp>
          <p:nvSpPr>
            <p:cNvPr id="138" name="Freeform 770">
              <a:extLst>
                <a:ext uri="{FF2B5EF4-FFF2-40B4-BE49-F238E27FC236}">
                  <a16:creationId xmlns:a16="http://schemas.microsoft.com/office/drawing/2014/main" id="{B5CCA901-1FBF-554C-4370-C630F22B2575}"/>
                </a:ext>
              </a:extLst>
            </p:cNvPr>
            <p:cNvSpPr>
              <a:spLocks/>
            </p:cNvSpPr>
            <p:nvPr/>
          </p:nvSpPr>
          <p:spPr bwMode="auto">
            <a:xfrm>
              <a:off x="1024108" y="2423637"/>
              <a:ext cx="116722" cy="116722"/>
            </a:xfrm>
            <a:custGeom>
              <a:avLst/>
              <a:gdLst>
                <a:gd name="T0" fmla="*/ 50 w 101"/>
                <a:gd name="T1" fmla="*/ 102 h 102"/>
                <a:gd name="T2" fmla="*/ 0 w 101"/>
                <a:gd name="T3" fmla="*/ 51 h 102"/>
                <a:gd name="T4" fmla="*/ 50 w 101"/>
                <a:gd name="T5" fmla="*/ 0 h 102"/>
                <a:gd name="T6" fmla="*/ 101 w 101"/>
                <a:gd name="T7" fmla="*/ 51 h 102"/>
                <a:gd name="T8" fmla="*/ 50 w 101"/>
                <a:gd name="T9" fmla="*/ 102 h 102"/>
              </a:gdLst>
              <a:ahLst/>
              <a:cxnLst>
                <a:cxn ang="0">
                  <a:pos x="T0" y="T1"/>
                </a:cxn>
                <a:cxn ang="0">
                  <a:pos x="T2" y="T3"/>
                </a:cxn>
                <a:cxn ang="0">
                  <a:pos x="T4" y="T5"/>
                </a:cxn>
                <a:cxn ang="0">
                  <a:pos x="T6" y="T7"/>
                </a:cxn>
                <a:cxn ang="0">
                  <a:pos x="T8" y="T9"/>
                </a:cxn>
              </a:cxnLst>
              <a:rect l="0" t="0" r="r" b="b"/>
              <a:pathLst>
                <a:path w="101" h="102">
                  <a:moveTo>
                    <a:pt x="50" y="102"/>
                  </a:moveTo>
                  <a:cubicBezTo>
                    <a:pt x="22" y="102"/>
                    <a:pt x="0" y="79"/>
                    <a:pt x="0" y="51"/>
                  </a:cubicBezTo>
                  <a:cubicBezTo>
                    <a:pt x="0" y="23"/>
                    <a:pt x="22" y="0"/>
                    <a:pt x="50" y="0"/>
                  </a:cubicBezTo>
                  <a:cubicBezTo>
                    <a:pt x="78" y="0"/>
                    <a:pt x="101" y="23"/>
                    <a:pt x="101" y="51"/>
                  </a:cubicBezTo>
                  <a:cubicBezTo>
                    <a:pt x="101" y="79"/>
                    <a:pt x="79" y="102"/>
                    <a:pt x="50" y="10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100"/>
            </a:p>
          </p:txBody>
        </p:sp>
        <p:sp>
          <p:nvSpPr>
            <p:cNvPr id="139" name="Freeform 771">
              <a:extLst>
                <a:ext uri="{FF2B5EF4-FFF2-40B4-BE49-F238E27FC236}">
                  <a16:creationId xmlns:a16="http://schemas.microsoft.com/office/drawing/2014/main" id="{6EF4B3CC-F3D1-F311-09DE-1E7A848F35E8}"/>
                </a:ext>
              </a:extLst>
            </p:cNvPr>
            <p:cNvSpPr>
              <a:spLocks/>
            </p:cNvSpPr>
            <p:nvPr/>
          </p:nvSpPr>
          <p:spPr bwMode="auto">
            <a:xfrm>
              <a:off x="873147" y="2436087"/>
              <a:ext cx="116722" cy="94934"/>
            </a:xfrm>
            <a:custGeom>
              <a:avLst/>
              <a:gdLst>
                <a:gd name="T0" fmla="*/ 75 w 75"/>
                <a:gd name="T1" fmla="*/ 31 h 61"/>
                <a:gd name="T2" fmla="*/ 44 w 75"/>
                <a:gd name="T3" fmla="*/ 0 h 61"/>
                <a:gd name="T4" fmla="*/ 44 w 75"/>
                <a:gd name="T5" fmla="*/ 15 h 61"/>
                <a:gd name="T6" fmla="*/ 0 w 75"/>
                <a:gd name="T7" fmla="*/ 15 h 61"/>
                <a:gd name="T8" fmla="*/ 0 w 75"/>
                <a:gd name="T9" fmla="*/ 46 h 61"/>
                <a:gd name="T10" fmla="*/ 44 w 75"/>
                <a:gd name="T11" fmla="*/ 46 h 61"/>
                <a:gd name="T12" fmla="*/ 44 w 75"/>
                <a:gd name="T13" fmla="*/ 61 h 61"/>
                <a:gd name="T14" fmla="*/ 75 w 75"/>
                <a:gd name="T15" fmla="*/ 3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1">
                  <a:moveTo>
                    <a:pt x="75" y="31"/>
                  </a:moveTo>
                  <a:lnTo>
                    <a:pt x="44" y="0"/>
                  </a:lnTo>
                  <a:lnTo>
                    <a:pt x="44" y="15"/>
                  </a:lnTo>
                  <a:lnTo>
                    <a:pt x="0" y="15"/>
                  </a:lnTo>
                  <a:lnTo>
                    <a:pt x="0" y="46"/>
                  </a:lnTo>
                  <a:lnTo>
                    <a:pt x="44" y="46"/>
                  </a:lnTo>
                  <a:lnTo>
                    <a:pt x="44" y="61"/>
                  </a:lnTo>
                  <a:lnTo>
                    <a:pt x="75" y="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100"/>
            </a:p>
          </p:txBody>
        </p:sp>
        <p:sp>
          <p:nvSpPr>
            <p:cNvPr id="140" name="Freeform 772">
              <a:extLst>
                <a:ext uri="{FF2B5EF4-FFF2-40B4-BE49-F238E27FC236}">
                  <a16:creationId xmlns:a16="http://schemas.microsoft.com/office/drawing/2014/main" id="{73EFE611-38A5-8363-E93D-D3FA97E16084}"/>
                </a:ext>
              </a:extLst>
            </p:cNvPr>
            <p:cNvSpPr>
              <a:spLocks/>
            </p:cNvSpPr>
            <p:nvPr/>
          </p:nvSpPr>
          <p:spPr bwMode="auto">
            <a:xfrm>
              <a:off x="873147" y="2274233"/>
              <a:ext cx="116722" cy="93378"/>
            </a:xfrm>
            <a:custGeom>
              <a:avLst/>
              <a:gdLst>
                <a:gd name="T0" fmla="*/ 75 w 75"/>
                <a:gd name="T1" fmla="*/ 30 h 60"/>
                <a:gd name="T2" fmla="*/ 44 w 75"/>
                <a:gd name="T3" fmla="*/ 0 h 60"/>
                <a:gd name="T4" fmla="*/ 44 w 75"/>
                <a:gd name="T5" fmla="*/ 15 h 60"/>
                <a:gd name="T6" fmla="*/ 0 w 75"/>
                <a:gd name="T7" fmla="*/ 15 h 60"/>
                <a:gd name="T8" fmla="*/ 0 w 75"/>
                <a:gd name="T9" fmla="*/ 45 h 60"/>
                <a:gd name="T10" fmla="*/ 44 w 75"/>
                <a:gd name="T11" fmla="*/ 45 h 60"/>
                <a:gd name="T12" fmla="*/ 44 w 75"/>
                <a:gd name="T13" fmla="*/ 60 h 60"/>
                <a:gd name="T14" fmla="*/ 75 w 75"/>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0">
                  <a:moveTo>
                    <a:pt x="75" y="30"/>
                  </a:moveTo>
                  <a:lnTo>
                    <a:pt x="44" y="0"/>
                  </a:lnTo>
                  <a:lnTo>
                    <a:pt x="44" y="15"/>
                  </a:lnTo>
                  <a:lnTo>
                    <a:pt x="0" y="15"/>
                  </a:lnTo>
                  <a:lnTo>
                    <a:pt x="0" y="45"/>
                  </a:lnTo>
                  <a:lnTo>
                    <a:pt x="44" y="45"/>
                  </a:lnTo>
                  <a:lnTo>
                    <a:pt x="44" y="60"/>
                  </a:lnTo>
                  <a:lnTo>
                    <a:pt x="75"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100"/>
            </a:p>
          </p:txBody>
        </p:sp>
        <p:sp>
          <p:nvSpPr>
            <p:cNvPr id="141" name="Freeform 773">
              <a:extLst>
                <a:ext uri="{FF2B5EF4-FFF2-40B4-BE49-F238E27FC236}">
                  <a16:creationId xmlns:a16="http://schemas.microsoft.com/office/drawing/2014/main" id="{A624B354-CE23-5A3B-1A1B-1023F6713523}"/>
                </a:ext>
              </a:extLst>
            </p:cNvPr>
            <p:cNvSpPr>
              <a:spLocks/>
            </p:cNvSpPr>
            <p:nvPr/>
          </p:nvSpPr>
          <p:spPr bwMode="auto">
            <a:xfrm>
              <a:off x="873147" y="2110821"/>
              <a:ext cx="116722" cy="93378"/>
            </a:xfrm>
            <a:custGeom>
              <a:avLst/>
              <a:gdLst>
                <a:gd name="T0" fmla="*/ 75 w 75"/>
                <a:gd name="T1" fmla="*/ 30 h 60"/>
                <a:gd name="T2" fmla="*/ 44 w 75"/>
                <a:gd name="T3" fmla="*/ 0 h 60"/>
                <a:gd name="T4" fmla="*/ 44 w 75"/>
                <a:gd name="T5" fmla="*/ 15 h 60"/>
                <a:gd name="T6" fmla="*/ 0 w 75"/>
                <a:gd name="T7" fmla="*/ 15 h 60"/>
                <a:gd name="T8" fmla="*/ 0 w 75"/>
                <a:gd name="T9" fmla="*/ 45 h 60"/>
                <a:gd name="T10" fmla="*/ 44 w 75"/>
                <a:gd name="T11" fmla="*/ 45 h 60"/>
                <a:gd name="T12" fmla="*/ 44 w 75"/>
                <a:gd name="T13" fmla="*/ 60 h 60"/>
                <a:gd name="T14" fmla="*/ 75 w 75"/>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0">
                  <a:moveTo>
                    <a:pt x="75" y="30"/>
                  </a:moveTo>
                  <a:lnTo>
                    <a:pt x="44" y="0"/>
                  </a:lnTo>
                  <a:lnTo>
                    <a:pt x="44" y="15"/>
                  </a:lnTo>
                  <a:lnTo>
                    <a:pt x="0" y="15"/>
                  </a:lnTo>
                  <a:lnTo>
                    <a:pt x="0" y="45"/>
                  </a:lnTo>
                  <a:lnTo>
                    <a:pt x="44" y="45"/>
                  </a:lnTo>
                  <a:lnTo>
                    <a:pt x="44" y="60"/>
                  </a:lnTo>
                  <a:lnTo>
                    <a:pt x="75"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100"/>
            </a:p>
          </p:txBody>
        </p:sp>
      </p:grpSp>
      <p:sp>
        <p:nvSpPr>
          <p:cNvPr id="142" name="Rectangle: Rounded Corners 141">
            <a:extLst>
              <a:ext uri="{FF2B5EF4-FFF2-40B4-BE49-F238E27FC236}">
                <a16:creationId xmlns:a16="http://schemas.microsoft.com/office/drawing/2014/main" id="{5C71A95E-FD23-04BB-5B3E-7E267FB077AF}"/>
              </a:ext>
              <a:ext uri="{C183D7F6-B498-43B3-948B-1728B52AA6E4}">
                <adec:decorative xmlns:adec="http://schemas.microsoft.com/office/drawing/2017/decorative" val="1"/>
              </a:ext>
            </a:extLst>
          </p:cNvPr>
          <p:cNvSpPr/>
          <p:nvPr/>
        </p:nvSpPr>
        <p:spPr bwMode="auto">
          <a:xfrm>
            <a:off x="9117239" y="4870120"/>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TextBox 142">
            <a:extLst>
              <a:ext uri="{FF2B5EF4-FFF2-40B4-BE49-F238E27FC236}">
                <a16:creationId xmlns:a16="http://schemas.microsoft.com/office/drawing/2014/main" id="{3BBA0D65-DBAF-C9D3-EB19-0C357A525104}"/>
              </a:ext>
            </a:extLst>
          </p:cNvPr>
          <p:cNvSpPr txBox="1"/>
          <p:nvPr/>
        </p:nvSpPr>
        <p:spPr>
          <a:xfrm>
            <a:off x="8985030" y="5558320"/>
            <a:ext cx="954107"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00" dirty="0">
                <a:solidFill>
                  <a:prstClr val="white"/>
                </a:solidFill>
                <a:latin typeface="Segoe UI Semibold" panose="020B0702040204020203" pitchFamily="34" charset="0"/>
                <a:cs typeface="Segoe UI Semibold" panose="020B0702040204020203" pitchFamily="34" charset="0"/>
              </a:rPr>
              <a:t>嵌入向量计算</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9" name="Rectangle: Rounded Corners 8">
            <a:extLst>
              <a:ext uri="{FF2B5EF4-FFF2-40B4-BE49-F238E27FC236}">
                <a16:creationId xmlns:a16="http://schemas.microsoft.com/office/drawing/2014/main" id="{173D3A95-F756-8772-B77E-791C20EA1179}"/>
              </a:ext>
              <a:ext uri="{C183D7F6-B498-43B3-948B-1728B52AA6E4}">
                <adec:decorative xmlns:adec="http://schemas.microsoft.com/office/drawing/2017/decorative" val="1"/>
              </a:ext>
            </a:extLst>
          </p:cNvPr>
          <p:cNvSpPr/>
          <p:nvPr/>
        </p:nvSpPr>
        <p:spPr bwMode="auto">
          <a:xfrm>
            <a:off x="3864732" y="4902574"/>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76AA4BDD-9778-802C-8976-B4694E45DEBD}"/>
              </a:ext>
            </a:extLst>
          </p:cNvPr>
          <p:cNvSpPr txBox="1"/>
          <p:nvPr/>
        </p:nvSpPr>
        <p:spPr>
          <a:xfrm>
            <a:off x="3774069" y="5517803"/>
            <a:ext cx="81266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Container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App</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12" name="Graphic 11">
            <a:extLst>
              <a:ext uri="{FF2B5EF4-FFF2-40B4-BE49-F238E27FC236}">
                <a16:creationId xmlns:a16="http://schemas.microsoft.com/office/drawing/2014/main" id="{28705AE8-5735-6058-CF22-BB11D4C5F7B8}"/>
              </a:ext>
            </a:extLst>
          </p:cNvPr>
          <p:cNvPicPr>
            <a:picLocks/>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rcRect/>
          <a:stretch/>
        </p:blipFill>
        <p:spPr>
          <a:xfrm>
            <a:off x="3956081" y="5020315"/>
            <a:ext cx="457200" cy="457200"/>
          </a:xfrm>
          <a:prstGeom prst="rect">
            <a:avLst/>
          </a:prstGeom>
          <a:effectLst>
            <a:outerShdw blurRad="127000" algn="ctr" rotWithShape="0">
              <a:prstClr val="black">
                <a:alpha val="20000"/>
              </a:prstClr>
            </a:outerShdw>
          </a:effectLst>
        </p:spPr>
      </p:pic>
      <p:pic>
        <p:nvPicPr>
          <p:cNvPr id="8" name="Graphic 7" descr="Vlog with solid fill">
            <a:extLst>
              <a:ext uri="{FF2B5EF4-FFF2-40B4-BE49-F238E27FC236}">
                <a16:creationId xmlns:a16="http://schemas.microsoft.com/office/drawing/2014/main" id="{43593761-6308-5AE5-5498-2ADD134D9BE4}"/>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056932" y="3629553"/>
            <a:ext cx="457200" cy="457200"/>
          </a:xfrm>
          <a:prstGeom prst="rect">
            <a:avLst/>
          </a:prstGeom>
        </p:spPr>
      </p:pic>
      <p:pic>
        <p:nvPicPr>
          <p:cNvPr id="14" name="Graphic 13" descr="Ui Ux with solid fill">
            <a:extLst>
              <a:ext uri="{FF2B5EF4-FFF2-40B4-BE49-F238E27FC236}">
                <a16:creationId xmlns:a16="http://schemas.microsoft.com/office/drawing/2014/main" id="{91E23364-D5CB-A502-8348-B8EEF837B7B2}"/>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15550" y="4413560"/>
            <a:ext cx="457200" cy="457200"/>
          </a:xfrm>
          <a:prstGeom prst="rect">
            <a:avLst/>
          </a:prstGeom>
        </p:spPr>
      </p:pic>
      <p:sp>
        <p:nvSpPr>
          <p:cNvPr id="15" name="TextBox 14">
            <a:extLst>
              <a:ext uri="{FF2B5EF4-FFF2-40B4-BE49-F238E27FC236}">
                <a16:creationId xmlns:a16="http://schemas.microsoft.com/office/drawing/2014/main" id="{D8F790A2-F0DE-B8E5-BC1E-57F15B53912C}"/>
              </a:ext>
            </a:extLst>
          </p:cNvPr>
          <p:cNvSpPr txBox="1"/>
          <p:nvPr/>
        </p:nvSpPr>
        <p:spPr>
          <a:xfrm>
            <a:off x="743984" y="4807444"/>
            <a:ext cx="99851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00" dirty="0">
                <a:solidFill>
                  <a:prstClr val="white"/>
                </a:solidFill>
                <a:latin typeface="Segoe UI Semibold" panose="020B0702040204020203" pitchFamily="34" charset="0"/>
                <a:cs typeface="Segoe UI Semibold" panose="020B0702040204020203" pitchFamily="34" charset="0"/>
              </a:rPr>
              <a:t>桌面应用程序</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3" name="Graphic 2">
            <a:extLst>
              <a:ext uri="{FF2B5EF4-FFF2-40B4-BE49-F238E27FC236}">
                <a16:creationId xmlns:a16="http://schemas.microsoft.com/office/drawing/2014/main" id="{C14068CF-2F65-E558-630D-891C26DA44AD}"/>
              </a:ext>
              <a:ext uri="{C183D7F6-B498-43B3-948B-1728B52AA6E4}">
                <adec:decorative xmlns:adec="http://schemas.microsoft.com/office/drawing/2017/decorative" val="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4926005" y="4984646"/>
            <a:ext cx="457200" cy="457200"/>
          </a:xfrm>
          <a:prstGeom prst="rect">
            <a:avLst/>
          </a:prstGeom>
        </p:spPr>
      </p:pic>
      <p:pic>
        <p:nvPicPr>
          <p:cNvPr id="13" name="Graphic 12">
            <a:extLst>
              <a:ext uri="{FF2B5EF4-FFF2-40B4-BE49-F238E27FC236}">
                <a16:creationId xmlns:a16="http://schemas.microsoft.com/office/drawing/2014/main" id="{982DB019-1AF0-F519-BFF0-400C930B9015}"/>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0654697" y="4959847"/>
            <a:ext cx="457200" cy="457199"/>
          </a:xfrm>
          <a:prstGeom prst="rect">
            <a:avLst/>
          </a:prstGeom>
        </p:spPr>
      </p:pic>
    </p:spTree>
    <p:extLst>
      <p:ext uri="{BB962C8B-B14F-4D97-AF65-F5344CB8AC3E}">
        <p14:creationId xmlns:p14="http://schemas.microsoft.com/office/powerpoint/2010/main" val="240120540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7E760-4EAD-1C19-8467-6723F9E16680}"/>
              </a:ext>
            </a:extLst>
          </p:cNvPr>
          <p:cNvSpPr>
            <a:spLocks noGrp="1"/>
          </p:cNvSpPr>
          <p:nvPr>
            <p:ph type="title"/>
          </p:nvPr>
        </p:nvSpPr>
        <p:spPr>
          <a:xfrm>
            <a:off x="586740" y="532649"/>
            <a:ext cx="11018520" cy="553998"/>
          </a:xfrm>
        </p:spPr>
        <p:txBody>
          <a:bodyPr/>
          <a:lstStyle/>
          <a:p>
            <a:r>
              <a:rPr lang="zh-CN" altLang="en-US" dirty="0"/>
              <a:t>企业级 </a:t>
            </a:r>
            <a:r>
              <a:rPr lang="en-US" altLang="zh-CN" dirty="0"/>
              <a:t>GPT-X </a:t>
            </a:r>
            <a:r>
              <a:rPr lang="zh-CN" altLang="en-US" dirty="0"/>
              <a:t>智能</a:t>
            </a:r>
            <a:r>
              <a:rPr lang="en-US" altLang="zh-CN" dirty="0"/>
              <a:t> App </a:t>
            </a:r>
            <a:r>
              <a:rPr lang="zh-CN" altLang="en-US" dirty="0"/>
              <a:t>原型架构</a:t>
            </a:r>
          </a:p>
        </p:txBody>
      </p:sp>
      <p:sp>
        <p:nvSpPr>
          <p:cNvPr id="4" name="Rectangle 3">
            <a:extLst>
              <a:ext uri="{FF2B5EF4-FFF2-40B4-BE49-F238E27FC236}">
                <a16:creationId xmlns:a16="http://schemas.microsoft.com/office/drawing/2014/main" id="{430E84BE-71C6-E32A-0153-27229568AD38}"/>
              </a:ext>
              <a:ext uri="{C183D7F6-B498-43B3-948B-1728B52AA6E4}">
                <adec:decorative xmlns:adec="http://schemas.microsoft.com/office/drawing/2017/decorative" val="1"/>
              </a:ext>
            </a:extLst>
          </p:cNvPr>
          <p:cNvSpPr/>
          <p:nvPr/>
        </p:nvSpPr>
        <p:spPr>
          <a:xfrm>
            <a:off x="3530503" y="2230300"/>
            <a:ext cx="2286000" cy="365760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id="{8E313DEF-5C64-4719-378B-112217014096}"/>
              </a:ext>
            </a:extLst>
          </p:cNvPr>
          <p:cNvSpPr txBox="1">
            <a:spLocks/>
          </p:cNvSpPr>
          <p:nvPr/>
        </p:nvSpPr>
        <p:spPr>
          <a:xfrm>
            <a:off x="4106778" y="2336100"/>
            <a:ext cx="1143000" cy="230832"/>
          </a:xfrm>
          <a:prstGeom prst="rect">
            <a:avLst/>
          </a:prstGeom>
        </p:spPr>
        <p:txBody>
          <a:bodyPr vert="horz" wrap="square" lIns="0" tIns="4572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zh-CN" altLang="en-US" sz="1200" b="1"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提示词</a:t>
            </a:r>
            <a:r>
              <a:rPr lang="zh-CN" altLang="en-US" sz="1200" b="1" spc="0" dirty="0">
                <a:solidFill>
                  <a:srgbClr val="FFFFFF"/>
                </a:solidFill>
                <a:latin typeface="Segoe UI"/>
                <a:cs typeface="Segoe UI Semilight" panose="020B0402040204020203" pitchFamily="34" charset="0"/>
              </a:rPr>
              <a:t>计算</a:t>
            </a:r>
            <a:r>
              <a:rPr kumimoji="0" lang="zh-CN" altLang="en-US" sz="1200" b="1"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引擎</a:t>
            </a:r>
            <a:endParaRPr kumimoji="0" lang="en-US" sz="1200" b="1"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endParaRPr>
          </a:p>
        </p:txBody>
      </p:sp>
      <p:grpSp>
        <p:nvGrpSpPr>
          <p:cNvPr id="47" name="Group 46">
            <a:extLst>
              <a:ext uri="{FF2B5EF4-FFF2-40B4-BE49-F238E27FC236}">
                <a16:creationId xmlns:a16="http://schemas.microsoft.com/office/drawing/2014/main" id="{5C8B2B1B-81EE-004C-8A25-93554D4263A5}"/>
              </a:ext>
            </a:extLst>
          </p:cNvPr>
          <p:cNvGrpSpPr/>
          <p:nvPr/>
        </p:nvGrpSpPr>
        <p:grpSpPr>
          <a:xfrm>
            <a:off x="4361878" y="2920565"/>
            <a:ext cx="635274" cy="635274"/>
            <a:chOff x="2597981" y="2943083"/>
            <a:chExt cx="635274" cy="635274"/>
          </a:xfrm>
        </p:grpSpPr>
        <p:sp>
          <p:nvSpPr>
            <p:cNvPr id="6" name="Rectangle: Rounded Corners 5">
              <a:extLst>
                <a:ext uri="{FF2B5EF4-FFF2-40B4-BE49-F238E27FC236}">
                  <a16:creationId xmlns:a16="http://schemas.microsoft.com/office/drawing/2014/main" id="{7FBF9642-B06D-B017-59B6-3AD796F2E67F}"/>
                </a:ext>
                <a:ext uri="{C183D7F6-B498-43B3-948B-1728B52AA6E4}">
                  <adec:decorative xmlns:adec="http://schemas.microsoft.com/office/drawing/2017/decorative" val="1"/>
                </a:ext>
              </a:extLst>
            </p:cNvPr>
            <p:cNvSpPr/>
            <p:nvPr/>
          </p:nvSpPr>
          <p:spPr bwMode="auto">
            <a:xfrm>
              <a:off x="2597981" y="2943083"/>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Graphic 6">
              <a:extLst>
                <a:ext uri="{FF2B5EF4-FFF2-40B4-BE49-F238E27FC236}">
                  <a16:creationId xmlns:a16="http://schemas.microsoft.com/office/drawing/2014/main" id="{CE42C1AD-25B6-7673-0155-1C066BD1AF2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89341" y="3034443"/>
              <a:ext cx="452555" cy="452555"/>
            </a:xfrm>
            <a:prstGeom prst="rect">
              <a:avLst/>
            </a:prstGeom>
          </p:spPr>
        </p:pic>
      </p:grpSp>
      <p:sp>
        <p:nvSpPr>
          <p:cNvPr id="10" name="Rectangle 9">
            <a:extLst>
              <a:ext uri="{FF2B5EF4-FFF2-40B4-BE49-F238E27FC236}">
                <a16:creationId xmlns:a16="http://schemas.microsoft.com/office/drawing/2014/main" id="{DE02FD85-9A72-A07B-2C5D-5A51B6CE6AFB}"/>
              </a:ext>
              <a:ext uri="{C183D7F6-B498-43B3-948B-1728B52AA6E4}">
                <adec:decorative xmlns:adec="http://schemas.microsoft.com/office/drawing/2017/decorative" val="1"/>
              </a:ext>
            </a:extLst>
          </p:cNvPr>
          <p:cNvSpPr/>
          <p:nvPr/>
        </p:nvSpPr>
        <p:spPr>
          <a:xfrm>
            <a:off x="7408334" y="2240964"/>
            <a:ext cx="4132633" cy="109728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Rectangle: Rounded Corners 18">
            <a:extLst>
              <a:ext uri="{FF2B5EF4-FFF2-40B4-BE49-F238E27FC236}">
                <a16:creationId xmlns:a16="http://schemas.microsoft.com/office/drawing/2014/main" id="{7F049B04-AB02-3FA3-7E26-C4F463E5670E}"/>
              </a:ext>
              <a:ext uri="{C183D7F6-B498-43B3-948B-1728B52AA6E4}">
                <adec:decorative xmlns:adec="http://schemas.microsoft.com/office/drawing/2017/decorative" val="1"/>
              </a:ext>
            </a:extLst>
          </p:cNvPr>
          <p:cNvSpPr/>
          <p:nvPr/>
        </p:nvSpPr>
        <p:spPr bwMode="auto">
          <a:xfrm>
            <a:off x="10503163" y="2394956"/>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09FA7AC9-8D9E-C744-0E0F-4C739C5FFE42}"/>
              </a:ext>
            </a:extLst>
          </p:cNvPr>
          <p:cNvGrpSpPr/>
          <p:nvPr/>
        </p:nvGrpSpPr>
        <p:grpSpPr>
          <a:xfrm>
            <a:off x="6277929" y="4395416"/>
            <a:ext cx="640080" cy="640080"/>
            <a:chOff x="3606049" y="4974128"/>
            <a:chExt cx="640080" cy="640080"/>
          </a:xfrm>
        </p:grpSpPr>
        <p:sp>
          <p:nvSpPr>
            <p:cNvPr id="18" name="Rectangle: Rounded Corners 17">
              <a:extLst>
                <a:ext uri="{FF2B5EF4-FFF2-40B4-BE49-F238E27FC236}">
                  <a16:creationId xmlns:a16="http://schemas.microsoft.com/office/drawing/2014/main" id="{11531368-CF1B-BDD0-07EC-E0871B60C663}"/>
                </a:ext>
                <a:ext uri="{C183D7F6-B498-43B3-948B-1728B52AA6E4}">
                  <adec:decorative xmlns:adec="http://schemas.microsoft.com/office/drawing/2017/decorative" val="1"/>
                </a:ext>
              </a:extLst>
            </p:cNvPr>
            <p:cNvSpPr/>
            <p:nvPr/>
          </p:nvSpPr>
          <p:spPr bwMode="auto">
            <a:xfrm>
              <a:off x="3606049" y="4974128"/>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3" name="Graphic 22">
              <a:extLst>
                <a:ext uri="{FF2B5EF4-FFF2-40B4-BE49-F238E27FC236}">
                  <a16:creationId xmlns:a16="http://schemas.microsoft.com/office/drawing/2014/main" id="{89173620-AF33-0E8B-7EDF-522994EE5B2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697489" y="5065568"/>
              <a:ext cx="457200" cy="457200"/>
            </a:xfrm>
            <a:prstGeom prst="rect">
              <a:avLst/>
            </a:prstGeom>
          </p:spPr>
        </p:pic>
      </p:grpSp>
      <p:grpSp>
        <p:nvGrpSpPr>
          <p:cNvPr id="48" name="Group 47">
            <a:extLst>
              <a:ext uri="{FF2B5EF4-FFF2-40B4-BE49-F238E27FC236}">
                <a16:creationId xmlns:a16="http://schemas.microsoft.com/office/drawing/2014/main" id="{16605DA5-E0D0-608D-14C8-102A7E381BDA}"/>
              </a:ext>
            </a:extLst>
          </p:cNvPr>
          <p:cNvGrpSpPr/>
          <p:nvPr/>
        </p:nvGrpSpPr>
        <p:grpSpPr>
          <a:xfrm>
            <a:off x="6277929" y="3261152"/>
            <a:ext cx="640080" cy="640080"/>
            <a:chOff x="2618441" y="4962915"/>
            <a:chExt cx="640080" cy="640080"/>
          </a:xfrm>
        </p:grpSpPr>
        <p:sp>
          <p:nvSpPr>
            <p:cNvPr id="34" name="Rectangle: Rounded Corners 33">
              <a:extLst>
                <a:ext uri="{FF2B5EF4-FFF2-40B4-BE49-F238E27FC236}">
                  <a16:creationId xmlns:a16="http://schemas.microsoft.com/office/drawing/2014/main" id="{2045296C-941C-9833-D915-1373192866D6}"/>
                </a:ext>
                <a:ext uri="{C183D7F6-B498-43B3-948B-1728B52AA6E4}">
                  <adec:decorative xmlns:adec="http://schemas.microsoft.com/office/drawing/2017/decorative" val="1"/>
                </a:ext>
              </a:extLst>
            </p:cNvPr>
            <p:cNvSpPr/>
            <p:nvPr/>
          </p:nvSpPr>
          <p:spPr bwMode="auto">
            <a:xfrm>
              <a:off x="2618441" y="4962915"/>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Graphic 34">
              <a:extLst>
                <a:ext uri="{FF2B5EF4-FFF2-40B4-BE49-F238E27FC236}">
                  <a16:creationId xmlns:a16="http://schemas.microsoft.com/office/drawing/2014/main" id="{32FC4C49-412E-A23D-3218-4BAD6DD80C54}"/>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709609" y="5039642"/>
              <a:ext cx="457200" cy="457200"/>
            </a:xfrm>
            <a:prstGeom prst="rect">
              <a:avLst/>
            </a:prstGeom>
          </p:spPr>
        </p:pic>
      </p:grpSp>
      <p:grpSp>
        <p:nvGrpSpPr>
          <p:cNvPr id="46" name="Group 45">
            <a:extLst>
              <a:ext uri="{FF2B5EF4-FFF2-40B4-BE49-F238E27FC236}">
                <a16:creationId xmlns:a16="http://schemas.microsoft.com/office/drawing/2014/main" id="{2BC29712-C0BF-AAC8-3619-E63EC7DF8EB9}"/>
              </a:ext>
            </a:extLst>
          </p:cNvPr>
          <p:cNvGrpSpPr/>
          <p:nvPr/>
        </p:nvGrpSpPr>
        <p:grpSpPr>
          <a:xfrm>
            <a:off x="2434905" y="2915759"/>
            <a:ext cx="640080" cy="640080"/>
            <a:chOff x="1210027" y="3159105"/>
            <a:chExt cx="640080" cy="640080"/>
          </a:xfrm>
        </p:grpSpPr>
        <p:sp>
          <p:nvSpPr>
            <p:cNvPr id="37" name="Rectangle: Rounded Corners 36">
              <a:extLst>
                <a:ext uri="{FF2B5EF4-FFF2-40B4-BE49-F238E27FC236}">
                  <a16:creationId xmlns:a16="http://schemas.microsoft.com/office/drawing/2014/main" id="{1A6ACACC-42EB-9203-FD8C-A37271BD0B29}"/>
                </a:ext>
                <a:ext uri="{C183D7F6-B498-43B3-948B-1728B52AA6E4}">
                  <adec:decorative xmlns:adec="http://schemas.microsoft.com/office/drawing/2017/decorative" val="1"/>
                </a:ext>
              </a:extLst>
            </p:cNvPr>
            <p:cNvSpPr/>
            <p:nvPr/>
          </p:nvSpPr>
          <p:spPr bwMode="auto">
            <a:xfrm>
              <a:off x="1210027" y="3159105"/>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0" name="Graphic 39">
              <a:extLst>
                <a:ext uri="{FF2B5EF4-FFF2-40B4-BE49-F238E27FC236}">
                  <a16:creationId xmlns:a16="http://schemas.microsoft.com/office/drawing/2014/main" id="{9A4CECF8-1AEC-2DA9-222A-48C19FE5FB69}"/>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1467" y="3250545"/>
              <a:ext cx="457200" cy="457200"/>
            </a:xfrm>
            <a:prstGeom prst="rect">
              <a:avLst/>
            </a:prstGeom>
          </p:spPr>
        </p:pic>
      </p:grpSp>
      <p:sp>
        <p:nvSpPr>
          <p:cNvPr id="50" name="Rectangle: Rounded Corners 49">
            <a:extLst>
              <a:ext uri="{FF2B5EF4-FFF2-40B4-BE49-F238E27FC236}">
                <a16:creationId xmlns:a16="http://schemas.microsoft.com/office/drawing/2014/main" id="{9A8C3C6D-8B21-346A-480E-6B3E4706C529}"/>
              </a:ext>
              <a:ext uri="{C183D7F6-B498-43B3-948B-1728B52AA6E4}">
                <adec:decorative xmlns:adec="http://schemas.microsoft.com/office/drawing/2017/decorative" val="1"/>
              </a:ext>
            </a:extLst>
          </p:cNvPr>
          <p:cNvSpPr/>
          <p:nvPr/>
        </p:nvSpPr>
        <p:spPr bwMode="auto">
          <a:xfrm>
            <a:off x="3853973" y="3970901"/>
            <a:ext cx="640080" cy="640080"/>
          </a:xfrm>
          <a:prstGeom prst="roundRect">
            <a:avLst>
              <a:gd name="adj" fmla="val 5334"/>
            </a:avLst>
          </a:prstGeom>
          <a:noFill/>
          <a:ln w="12700" cap="flat" cmpd="sng" algn="ctr">
            <a:solidFill>
              <a:schemeClr val="accent2"/>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 name="Picture 50">
            <a:extLst>
              <a:ext uri="{FF2B5EF4-FFF2-40B4-BE49-F238E27FC236}">
                <a16:creationId xmlns:a16="http://schemas.microsoft.com/office/drawing/2014/main" id="{C09EDFD3-A225-FB10-2E8A-DC2DF439A78F}"/>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45413" y="4053097"/>
            <a:ext cx="457200" cy="457200"/>
          </a:xfrm>
          <a:prstGeom prst="rect">
            <a:avLst/>
          </a:prstGeom>
          <a:ln>
            <a:noFill/>
            <a:prstDash val="dash"/>
          </a:ln>
        </p:spPr>
      </p:pic>
      <p:sp>
        <p:nvSpPr>
          <p:cNvPr id="54" name="Rectangle: Rounded Corners 53">
            <a:extLst>
              <a:ext uri="{FF2B5EF4-FFF2-40B4-BE49-F238E27FC236}">
                <a16:creationId xmlns:a16="http://schemas.microsoft.com/office/drawing/2014/main" id="{2BCC4FB2-CA06-37B1-835A-50A675481EF6}"/>
              </a:ext>
              <a:ext uri="{C183D7F6-B498-43B3-948B-1728B52AA6E4}">
                <adec:decorative xmlns:adec="http://schemas.microsoft.com/office/drawing/2017/decorative" val="1"/>
              </a:ext>
            </a:extLst>
          </p:cNvPr>
          <p:cNvSpPr/>
          <p:nvPr/>
        </p:nvSpPr>
        <p:spPr bwMode="auto">
          <a:xfrm>
            <a:off x="10563257" y="4870120"/>
            <a:ext cx="640080" cy="640080"/>
          </a:xfrm>
          <a:prstGeom prst="roundRect">
            <a:avLst>
              <a:gd name="adj" fmla="val 5334"/>
            </a:avLst>
          </a:prstGeom>
          <a:noFill/>
          <a:ln w="12700" cap="flat" cmpd="sng" algn="ctr">
            <a:solidFill>
              <a:srgbClr val="0078D7"/>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B58E6657-68F4-C4B8-0E3E-1A6E971CC6FF}"/>
              </a:ext>
              <a:ext uri="{C183D7F6-B498-43B3-948B-1728B52AA6E4}">
                <adec:decorative xmlns:adec="http://schemas.microsoft.com/office/drawing/2017/decorative" val="1"/>
              </a:ext>
            </a:extLst>
          </p:cNvPr>
          <p:cNvSpPr/>
          <p:nvPr/>
        </p:nvSpPr>
        <p:spPr bwMode="auto">
          <a:xfrm>
            <a:off x="4819056" y="3973411"/>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Rounded Corners 59">
            <a:extLst>
              <a:ext uri="{FF2B5EF4-FFF2-40B4-BE49-F238E27FC236}">
                <a16:creationId xmlns:a16="http://schemas.microsoft.com/office/drawing/2014/main" id="{7FC756E9-F9AC-7E98-7636-0D12E091879C}"/>
              </a:ext>
              <a:ext uri="{C183D7F6-B498-43B3-948B-1728B52AA6E4}">
                <adec:decorative xmlns:adec="http://schemas.microsoft.com/office/drawing/2017/decorative" val="1"/>
              </a:ext>
            </a:extLst>
          </p:cNvPr>
          <p:cNvSpPr/>
          <p:nvPr/>
        </p:nvSpPr>
        <p:spPr bwMode="auto">
          <a:xfrm>
            <a:off x="4819056" y="4902574"/>
            <a:ext cx="640080" cy="640080"/>
          </a:xfrm>
          <a:prstGeom prst="roundRect">
            <a:avLst>
              <a:gd name="adj" fmla="val 5334"/>
            </a:avLst>
          </a:prstGeom>
          <a:noFill/>
          <a:ln w="12700" cap="flat" cmpd="sng" algn="ctr">
            <a:solidFill>
              <a:srgbClr val="0078D7"/>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 name="Picture 63">
            <a:extLst>
              <a:ext uri="{FF2B5EF4-FFF2-40B4-BE49-F238E27FC236}">
                <a16:creationId xmlns:a16="http://schemas.microsoft.com/office/drawing/2014/main" id="{F969D664-B951-C0F7-713E-1C92E06A774D}"/>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4914469" y="4065072"/>
            <a:ext cx="457200" cy="457200"/>
          </a:xfrm>
          <a:prstGeom prst="rect">
            <a:avLst/>
          </a:prstGeom>
          <a:solidFill>
            <a:srgbClr val="000000"/>
          </a:solidFill>
        </p:spPr>
      </p:pic>
      <p:grpSp>
        <p:nvGrpSpPr>
          <p:cNvPr id="65" name="storage 1" descr="storage">
            <a:extLst>
              <a:ext uri="{FF2B5EF4-FFF2-40B4-BE49-F238E27FC236}">
                <a16:creationId xmlns:a16="http://schemas.microsoft.com/office/drawing/2014/main" id="{993CD123-3A1D-F74E-407E-320E5EFCA808}"/>
              </a:ext>
            </a:extLst>
          </p:cNvPr>
          <p:cNvGrpSpPr/>
          <p:nvPr/>
        </p:nvGrpSpPr>
        <p:grpSpPr>
          <a:xfrm>
            <a:off x="7894126" y="4954597"/>
            <a:ext cx="457200" cy="457200"/>
            <a:chOff x="4501240" y="2176494"/>
            <a:chExt cx="344605" cy="374856"/>
          </a:xfrm>
        </p:grpSpPr>
        <p:sp>
          <p:nvSpPr>
            <p:cNvPr id="66" name="Freeform 5">
              <a:extLst>
                <a:ext uri="{FF2B5EF4-FFF2-40B4-BE49-F238E27FC236}">
                  <a16:creationId xmlns:a16="http://schemas.microsoft.com/office/drawing/2014/main" id="{CDDB1D30-46DE-D381-D665-1EBFAFAB8F7E}"/>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6">
              <a:extLst>
                <a:ext uri="{FF2B5EF4-FFF2-40B4-BE49-F238E27FC236}">
                  <a16:creationId xmlns:a16="http://schemas.microsoft.com/office/drawing/2014/main" id="{703496AD-7AC9-7929-8274-F3B6C1AF9CB5}"/>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7">
              <a:extLst>
                <a:ext uri="{FF2B5EF4-FFF2-40B4-BE49-F238E27FC236}">
                  <a16:creationId xmlns:a16="http://schemas.microsoft.com/office/drawing/2014/main" id="{8F0F85C7-2A68-7D29-A6BB-648DAA74DEFB}"/>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8">
              <a:extLst>
                <a:ext uri="{FF2B5EF4-FFF2-40B4-BE49-F238E27FC236}">
                  <a16:creationId xmlns:a16="http://schemas.microsoft.com/office/drawing/2014/main" id="{4B4C2E97-E5EF-C508-64D7-385DC2F8D1BD}"/>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0" name="file" descr="file, paper, sheet">
            <a:extLst>
              <a:ext uri="{FF2B5EF4-FFF2-40B4-BE49-F238E27FC236}">
                <a16:creationId xmlns:a16="http://schemas.microsoft.com/office/drawing/2014/main" id="{77CE6249-F70C-FE97-F5B0-B102497FB34B}"/>
              </a:ext>
            </a:extLst>
          </p:cNvPr>
          <p:cNvGrpSpPr/>
          <p:nvPr/>
        </p:nvGrpSpPr>
        <p:grpSpPr>
          <a:xfrm>
            <a:off x="7852617" y="2471388"/>
            <a:ext cx="457200" cy="457200"/>
            <a:chOff x="8018464" y="4649789"/>
            <a:chExt cx="225425" cy="279400"/>
          </a:xfrm>
        </p:grpSpPr>
        <p:sp>
          <p:nvSpPr>
            <p:cNvPr id="71" name="Freeform 88">
              <a:extLst>
                <a:ext uri="{FF2B5EF4-FFF2-40B4-BE49-F238E27FC236}">
                  <a16:creationId xmlns:a16="http://schemas.microsoft.com/office/drawing/2014/main" id="{64679417-7676-9EFF-20CC-FAB57B32BF1C}"/>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89">
              <a:extLst>
                <a:ext uri="{FF2B5EF4-FFF2-40B4-BE49-F238E27FC236}">
                  <a16:creationId xmlns:a16="http://schemas.microsoft.com/office/drawing/2014/main" id="{6BF2C48B-71DE-48C0-E248-84769A98E4BC}"/>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3" name="Line 90">
              <a:extLst>
                <a:ext uri="{FF2B5EF4-FFF2-40B4-BE49-F238E27FC236}">
                  <a16:creationId xmlns:a16="http://schemas.microsoft.com/office/drawing/2014/main" id="{90AA5313-3A96-5643-08CC-C429F7E89C7F}"/>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4" name="Line 91">
              <a:extLst>
                <a:ext uri="{FF2B5EF4-FFF2-40B4-BE49-F238E27FC236}">
                  <a16:creationId xmlns:a16="http://schemas.microsoft.com/office/drawing/2014/main" id="{DAD14B1E-21FB-AA71-85A5-CA48BBD771C6}"/>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75" name="TextBox 74">
            <a:extLst>
              <a:ext uri="{FF2B5EF4-FFF2-40B4-BE49-F238E27FC236}">
                <a16:creationId xmlns:a16="http://schemas.microsoft.com/office/drawing/2014/main" id="{2F2FE6E7-82CD-AEDB-A308-C7A468E63705}"/>
              </a:ext>
            </a:extLst>
          </p:cNvPr>
          <p:cNvSpPr txBox="1"/>
          <p:nvPr/>
        </p:nvSpPr>
        <p:spPr>
          <a:xfrm>
            <a:off x="7708045" y="5572020"/>
            <a:ext cx="825867"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结构化知识</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76" name="TextBox 75">
            <a:extLst>
              <a:ext uri="{FF2B5EF4-FFF2-40B4-BE49-F238E27FC236}">
                <a16:creationId xmlns:a16="http://schemas.microsoft.com/office/drawing/2014/main" id="{D07741F2-1A61-2D8F-808E-F872A6987BCC}"/>
              </a:ext>
            </a:extLst>
          </p:cNvPr>
          <p:cNvSpPr txBox="1"/>
          <p:nvPr/>
        </p:nvSpPr>
        <p:spPr>
          <a:xfrm>
            <a:off x="7647728" y="3058211"/>
            <a:ext cx="954107"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非结构化知识</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77" name="Rectangle 76">
            <a:extLst>
              <a:ext uri="{FF2B5EF4-FFF2-40B4-BE49-F238E27FC236}">
                <a16:creationId xmlns:a16="http://schemas.microsoft.com/office/drawing/2014/main" id="{9C0FA6F0-E2AA-C8CE-8077-E0DDEA5EF8EB}"/>
              </a:ext>
              <a:ext uri="{C183D7F6-B498-43B3-948B-1728B52AA6E4}">
                <adec:decorative xmlns:adec="http://schemas.microsoft.com/office/drawing/2017/decorative" val="1"/>
              </a:ext>
            </a:extLst>
          </p:cNvPr>
          <p:cNvSpPr/>
          <p:nvPr/>
        </p:nvSpPr>
        <p:spPr>
          <a:xfrm>
            <a:off x="2046928" y="2230300"/>
            <a:ext cx="1371600" cy="365760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 name="Title 1">
            <a:extLst>
              <a:ext uri="{FF2B5EF4-FFF2-40B4-BE49-F238E27FC236}">
                <a16:creationId xmlns:a16="http://schemas.microsoft.com/office/drawing/2014/main" id="{AB8DA2A3-250D-5A32-2ECD-53B55A303F8D}"/>
              </a:ext>
            </a:extLst>
          </p:cNvPr>
          <p:cNvSpPr txBox="1">
            <a:spLocks/>
          </p:cNvSpPr>
          <p:nvPr/>
        </p:nvSpPr>
        <p:spPr>
          <a:xfrm>
            <a:off x="2158904" y="2299200"/>
            <a:ext cx="1143000" cy="230832"/>
          </a:xfrm>
          <a:prstGeom prst="rect">
            <a:avLst/>
          </a:prstGeom>
        </p:spPr>
        <p:txBody>
          <a:bodyPr vert="horz" wrap="square" lIns="0" tIns="4572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zh-CN" altLang="en-US" sz="1200" b="1"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前端服务层</a:t>
            </a:r>
            <a:endParaRPr kumimoji="0" lang="en-US" sz="1200" b="1" i="1"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endParaRPr>
          </a:p>
        </p:txBody>
      </p:sp>
      <p:sp>
        <p:nvSpPr>
          <p:cNvPr id="79" name="Rectangle 78">
            <a:extLst>
              <a:ext uri="{FF2B5EF4-FFF2-40B4-BE49-F238E27FC236}">
                <a16:creationId xmlns:a16="http://schemas.microsoft.com/office/drawing/2014/main" id="{65548DEB-A938-B605-DE8A-1E63A66858CB}"/>
              </a:ext>
              <a:ext uri="{C183D7F6-B498-43B3-948B-1728B52AA6E4}">
                <adec:decorative xmlns:adec="http://schemas.microsoft.com/office/drawing/2017/decorative" val="1"/>
              </a:ext>
            </a:extLst>
          </p:cNvPr>
          <p:cNvSpPr/>
          <p:nvPr/>
        </p:nvSpPr>
        <p:spPr>
          <a:xfrm>
            <a:off x="567816" y="2228736"/>
            <a:ext cx="1366951" cy="365760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10939A92-F9DB-CC55-6840-B5D172418CB3}"/>
              </a:ext>
              <a:ext uri="{C183D7F6-B498-43B3-948B-1728B52AA6E4}">
                <adec:decorative xmlns:adec="http://schemas.microsoft.com/office/drawing/2017/decorative" val="1"/>
              </a:ext>
            </a:extLst>
          </p:cNvPr>
          <p:cNvSpPr/>
          <p:nvPr/>
        </p:nvSpPr>
        <p:spPr>
          <a:xfrm>
            <a:off x="5933117" y="2236272"/>
            <a:ext cx="1366951" cy="365760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 name="Title 1">
            <a:extLst>
              <a:ext uri="{FF2B5EF4-FFF2-40B4-BE49-F238E27FC236}">
                <a16:creationId xmlns:a16="http://schemas.microsoft.com/office/drawing/2014/main" id="{1F8AF791-2458-D87F-9C19-6D96DF51E096}"/>
              </a:ext>
            </a:extLst>
          </p:cNvPr>
          <p:cNvSpPr txBox="1">
            <a:spLocks/>
          </p:cNvSpPr>
          <p:nvPr/>
        </p:nvSpPr>
        <p:spPr>
          <a:xfrm>
            <a:off x="6045092" y="2341806"/>
            <a:ext cx="1143000" cy="230832"/>
          </a:xfrm>
          <a:prstGeom prst="rect">
            <a:avLst/>
          </a:prstGeom>
        </p:spPr>
        <p:txBody>
          <a:bodyPr vert="horz" wrap="square" lIns="0" tIns="4572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zh-CN" altLang="en-US" sz="1200" b="1"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会话数据层</a:t>
            </a:r>
            <a:endParaRPr kumimoji="0" lang="en-US" sz="1200" b="1"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endParaRPr>
          </a:p>
        </p:txBody>
      </p:sp>
      <p:pic>
        <p:nvPicPr>
          <p:cNvPr id="82" name="Picture 6" descr="See the source image">
            <a:extLst>
              <a:ext uri="{FF2B5EF4-FFF2-40B4-BE49-F238E27FC236}">
                <a16:creationId xmlns:a16="http://schemas.microsoft.com/office/drawing/2014/main" id="{DAE79095-9445-CFF4-0D42-C56608707FB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19245" y="2481965"/>
            <a:ext cx="914400" cy="480060"/>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Rounded Corners 82">
            <a:extLst>
              <a:ext uri="{FF2B5EF4-FFF2-40B4-BE49-F238E27FC236}">
                <a16:creationId xmlns:a16="http://schemas.microsoft.com/office/drawing/2014/main" id="{976525C9-7050-535C-98EF-657C46734A5F}"/>
              </a:ext>
              <a:ext uri="{C183D7F6-B498-43B3-948B-1728B52AA6E4}">
                <adec:decorative xmlns:adec="http://schemas.microsoft.com/office/drawing/2017/decorative" val="1"/>
              </a:ext>
            </a:extLst>
          </p:cNvPr>
          <p:cNvSpPr/>
          <p:nvPr/>
        </p:nvSpPr>
        <p:spPr bwMode="auto">
          <a:xfrm>
            <a:off x="9150956" y="2410012"/>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Rectangle 83">
            <a:extLst>
              <a:ext uri="{FF2B5EF4-FFF2-40B4-BE49-F238E27FC236}">
                <a16:creationId xmlns:a16="http://schemas.microsoft.com/office/drawing/2014/main" id="{086E59A3-966F-7304-4788-A3295E9F1A89}"/>
              </a:ext>
              <a:ext uri="{C183D7F6-B498-43B3-948B-1728B52AA6E4}">
                <adec:decorative xmlns:adec="http://schemas.microsoft.com/office/drawing/2017/decorative" val="1"/>
              </a:ext>
            </a:extLst>
          </p:cNvPr>
          <p:cNvSpPr/>
          <p:nvPr/>
        </p:nvSpPr>
        <p:spPr>
          <a:xfrm>
            <a:off x="7408334" y="4780357"/>
            <a:ext cx="4132633" cy="109728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85" name="Microsoft Teams" descr="Microsoft Teams">
            <a:extLst>
              <a:ext uri="{FF2B5EF4-FFF2-40B4-BE49-F238E27FC236}">
                <a16:creationId xmlns:a16="http://schemas.microsoft.com/office/drawing/2014/main" id="{F9C4E758-FFB9-ED29-CCCE-343BE17993F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12215" y="5180307"/>
            <a:ext cx="457550" cy="457550"/>
          </a:xfrm>
          <a:prstGeom prst="rect">
            <a:avLst/>
          </a:prstGeom>
        </p:spPr>
      </p:pic>
      <p:pic>
        <p:nvPicPr>
          <p:cNvPr id="90" name="Graphic 89" descr="Smart Phone with solid fill">
            <a:extLst>
              <a:ext uri="{FF2B5EF4-FFF2-40B4-BE49-F238E27FC236}">
                <a16:creationId xmlns:a16="http://schemas.microsoft.com/office/drawing/2014/main" id="{D312DDA6-0BF8-20C6-C8C8-2968882AF86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01637" y="2793437"/>
            <a:ext cx="548640" cy="548640"/>
          </a:xfrm>
          <a:prstGeom prst="rect">
            <a:avLst/>
          </a:prstGeom>
        </p:spPr>
      </p:pic>
      <p:pic>
        <p:nvPicPr>
          <p:cNvPr id="62" name="Picture 2" descr="Image result for standard load balancer icon">
            <a:extLst>
              <a:ext uri="{FF2B5EF4-FFF2-40B4-BE49-F238E27FC236}">
                <a16:creationId xmlns:a16="http://schemas.microsoft.com/office/drawing/2014/main" id="{CD202B7D-A20F-B2C8-D0D3-C34FCE5E1C02}"/>
              </a:ext>
            </a:extLst>
          </p:cNvP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10981" b="-1"/>
          <a:stretch/>
        </p:blipFill>
        <p:spPr bwMode="auto">
          <a:xfrm>
            <a:off x="2510413" y="3953319"/>
            <a:ext cx="493626" cy="457200"/>
          </a:xfrm>
          <a:prstGeom prst="rect">
            <a:avLst/>
          </a:prstGeom>
          <a:noFill/>
          <a:ln>
            <a:noFill/>
            <a:prstDash val="dash"/>
          </a:ln>
          <a:extLst>
            <a:ext uri="{909E8E84-426E-40DD-AFC4-6F175D3DCCD1}">
              <a14:hiddenFill xmlns:a14="http://schemas.microsoft.com/office/drawing/2010/main">
                <a:solidFill>
                  <a:srgbClr val="FFFFFF"/>
                </a:solidFill>
              </a14:hiddenFill>
            </a:ext>
          </a:extLst>
        </p:spPr>
      </p:pic>
      <p:sp>
        <p:nvSpPr>
          <p:cNvPr id="93" name="Rectangle: Rounded Corners 92">
            <a:extLst>
              <a:ext uri="{FF2B5EF4-FFF2-40B4-BE49-F238E27FC236}">
                <a16:creationId xmlns:a16="http://schemas.microsoft.com/office/drawing/2014/main" id="{49801F7D-8D00-0455-D88C-A42B080FDEFD}"/>
              </a:ext>
              <a:ext uri="{C183D7F6-B498-43B3-948B-1728B52AA6E4}">
                <adec:decorative xmlns:adec="http://schemas.microsoft.com/office/drawing/2017/decorative" val="1"/>
              </a:ext>
            </a:extLst>
          </p:cNvPr>
          <p:cNvSpPr/>
          <p:nvPr/>
        </p:nvSpPr>
        <p:spPr bwMode="auto">
          <a:xfrm>
            <a:off x="2428708" y="3862284"/>
            <a:ext cx="640080" cy="640080"/>
          </a:xfrm>
          <a:prstGeom prst="roundRect">
            <a:avLst>
              <a:gd name="adj" fmla="val 5334"/>
            </a:avLst>
          </a:prstGeom>
          <a:noFill/>
          <a:ln w="12700" cap="flat" cmpd="sng" algn="ctr">
            <a:solidFill>
              <a:schemeClr val="accent2"/>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3" name="Picture 62">
            <a:extLst>
              <a:ext uri="{FF2B5EF4-FFF2-40B4-BE49-F238E27FC236}">
                <a16:creationId xmlns:a16="http://schemas.microsoft.com/office/drawing/2014/main" id="{8D30522C-DFE2-7974-0407-3A3DE6F4EF6F}"/>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510413" y="4900997"/>
            <a:ext cx="457200" cy="457200"/>
          </a:xfrm>
          <a:prstGeom prst="rect">
            <a:avLst/>
          </a:prstGeom>
          <a:ln>
            <a:noFill/>
            <a:prstDash val="dash"/>
          </a:ln>
        </p:spPr>
      </p:pic>
      <p:sp>
        <p:nvSpPr>
          <p:cNvPr id="94" name="Rectangle: Rounded Corners 93">
            <a:extLst>
              <a:ext uri="{FF2B5EF4-FFF2-40B4-BE49-F238E27FC236}">
                <a16:creationId xmlns:a16="http://schemas.microsoft.com/office/drawing/2014/main" id="{D49D974B-0A0F-05C9-586F-C58403765C3D}"/>
              </a:ext>
              <a:ext uri="{C183D7F6-B498-43B3-948B-1728B52AA6E4}">
                <adec:decorative xmlns:adec="http://schemas.microsoft.com/office/drawing/2017/decorative" val="1"/>
              </a:ext>
            </a:extLst>
          </p:cNvPr>
          <p:cNvSpPr/>
          <p:nvPr/>
        </p:nvSpPr>
        <p:spPr bwMode="auto">
          <a:xfrm>
            <a:off x="2418973" y="4812202"/>
            <a:ext cx="640080" cy="640080"/>
          </a:xfrm>
          <a:prstGeom prst="roundRect">
            <a:avLst>
              <a:gd name="adj" fmla="val 5334"/>
            </a:avLst>
          </a:prstGeom>
          <a:noFill/>
          <a:ln w="12700" cap="flat" cmpd="sng" algn="ctr">
            <a:solidFill>
              <a:schemeClr val="accent2"/>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TextBox 96">
            <a:extLst>
              <a:ext uri="{FF2B5EF4-FFF2-40B4-BE49-F238E27FC236}">
                <a16:creationId xmlns:a16="http://schemas.microsoft.com/office/drawing/2014/main" id="{0F3409C2-6D1A-791A-4756-C4784DA79EC3}"/>
              </a:ext>
            </a:extLst>
          </p:cNvPr>
          <p:cNvSpPr txBox="1"/>
          <p:nvPr/>
        </p:nvSpPr>
        <p:spPr>
          <a:xfrm>
            <a:off x="2379382" y="3538090"/>
            <a:ext cx="73873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prstClr val="white"/>
                </a:solidFill>
                <a:latin typeface="Segoe UI Semibold" panose="020B0702040204020203" pitchFamily="34" charset="0"/>
                <a:cs typeface="Segoe UI Semibold" panose="020B0702040204020203" pitchFamily="34" charset="0"/>
              </a:rPr>
              <a:t>Web App</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98" name="TextBox 97">
            <a:extLst>
              <a:ext uri="{FF2B5EF4-FFF2-40B4-BE49-F238E27FC236}">
                <a16:creationId xmlns:a16="http://schemas.microsoft.com/office/drawing/2014/main" id="{3674E10A-69AF-85FC-208D-FADC648A3FC2}"/>
              </a:ext>
            </a:extLst>
          </p:cNvPr>
          <p:cNvSpPr txBox="1"/>
          <p:nvPr/>
        </p:nvSpPr>
        <p:spPr>
          <a:xfrm>
            <a:off x="2207169" y="4492162"/>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prstClr val="white"/>
                </a:solidFill>
                <a:latin typeface="Segoe UI Semibold" panose="020B0702040204020203" pitchFamily="34" charset="0"/>
                <a:cs typeface="Segoe UI Semibold" panose="020B0702040204020203" pitchFamily="34" charset="0"/>
              </a:rPr>
              <a:t>Load Balancer</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99" name="TextBox 98">
            <a:extLst>
              <a:ext uri="{FF2B5EF4-FFF2-40B4-BE49-F238E27FC236}">
                <a16:creationId xmlns:a16="http://schemas.microsoft.com/office/drawing/2014/main" id="{B8851152-356D-CAE1-CB95-CDE42E3441EA}"/>
              </a:ext>
            </a:extLst>
          </p:cNvPr>
          <p:cNvSpPr txBox="1"/>
          <p:nvPr/>
        </p:nvSpPr>
        <p:spPr>
          <a:xfrm>
            <a:off x="2207168" y="5455903"/>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prstClr val="white"/>
                </a:solidFill>
                <a:latin typeface="Segoe UI Semibold" panose="020B0702040204020203" pitchFamily="34" charset="0"/>
                <a:cs typeface="Segoe UI Semibold" panose="020B0702040204020203" pitchFamily="34" charset="0"/>
              </a:rPr>
              <a:t>App Gateway</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0" name="TextBox 99">
            <a:extLst>
              <a:ext uri="{FF2B5EF4-FFF2-40B4-BE49-F238E27FC236}">
                <a16:creationId xmlns:a16="http://schemas.microsoft.com/office/drawing/2014/main" id="{9CEAA899-5542-55F7-0916-7EF2A03F51F1}"/>
              </a:ext>
            </a:extLst>
          </p:cNvPr>
          <p:cNvSpPr txBox="1"/>
          <p:nvPr/>
        </p:nvSpPr>
        <p:spPr>
          <a:xfrm>
            <a:off x="3895192" y="3550700"/>
            <a:ext cx="1626844"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API Management</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1" name="TextBox 100">
            <a:extLst>
              <a:ext uri="{FF2B5EF4-FFF2-40B4-BE49-F238E27FC236}">
                <a16:creationId xmlns:a16="http://schemas.microsoft.com/office/drawing/2014/main" id="{5530A160-ED10-1305-9A0B-C33223E18CAF}"/>
              </a:ext>
            </a:extLst>
          </p:cNvPr>
          <p:cNvSpPr txBox="1"/>
          <p:nvPr/>
        </p:nvSpPr>
        <p:spPr>
          <a:xfrm>
            <a:off x="4586732" y="5510200"/>
            <a:ext cx="121137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a:t>
            </a: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zure </a:t>
            </a: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Kubernetes Service</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2" name="TextBox 101">
            <a:extLst>
              <a:ext uri="{FF2B5EF4-FFF2-40B4-BE49-F238E27FC236}">
                <a16:creationId xmlns:a16="http://schemas.microsoft.com/office/drawing/2014/main" id="{325FAE57-323B-ED9D-25DF-D097CE175E73}"/>
              </a:ext>
            </a:extLst>
          </p:cNvPr>
          <p:cNvSpPr txBox="1"/>
          <p:nvPr/>
        </p:nvSpPr>
        <p:spPr>
          <a:xfrm>
            <a:off x="3679172" y="4594693"/>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Function</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3" name="TextBox 102">
            <a:extLst>
              <a:ext uri="{FF2B5EF4-FFF2-40B4-BE49-F238E27FC236}">
                <a16:creationId xmlns:a16="http://schemas.microsoft.com/office/drawing/2014/main" id="{B07F53FF-68C0-C5EB-924F-4A5EB7695840}"/>
              </a:ext>
            </a:extLst>
          </p:cNvPr>
          <p:cNvSpPr txBox="1"/>
          <p:nvPr/>
        </p:nvSpPr>
        <p:spPr>
          <a:xfrm>
            <a:off x="4622761" y="4602296"/>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App Service</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4" name="TextBox 103">
            <a:extLst>
              <a:ext uri="{FF2B5EF4-FFF2-40B4-BE49-F238E27FC236}">
                <a16:creationId xmlns:a16="http://schemas.microsoft.com/office/drawing/2014/main" id="{6ECD1E02-749A-DEE8-DEC0-32BA73BD79B5}"/>
              </a:ext>
            </a:extLst>
          </p:cNvPr>
          <p:cNvSpPr txBox="1"/>
          <p:nvPr/>
        </p:nvSpPr>
        <p:spPr>
          <a:xfrm>
            <a:off x="6066124" y="5053665"/>
            <a:ext cx="106368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a:t>
            </a:r>
            <a:r>
              <a:rPr kumimoji="0" lang="en-US" sz="1000" b="0" i="0" u="none" strike="noStrike" kern="1200" cap="none" spc="0" normalizeH="0" baseline="0" noProof="0" dirty="0" err="1">
                <a:ln>
                  <a:noFill/>
                </a:ln>
                <a:solidFill>
                  <a:prstClr val="white"/>
                </a:solidFill>
                <a:effectLst/>
                <a:uLnTx/>
                <a:uFillTx/>
                <a:latin typeface="Segoe UI Semibold" panose="020B0702040204020203" pitchFamily="34" charset="0"/>
                <a:ea typeface="+mn-ea"/>
                <a:cs typeface="Segoe UI Semibold" panose="020B0702040204020203" pitchFamily="34" charset="0"/>
              </a:rPr>
              <a:t>CosmosDB</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5" name="TextBox 104">
            <a:extLst>
              <a:ext uri="{FF2B5EF4-FFF2-40B4-BE49-F238E27FC236}">
                <a16:creationId xmlns:a16="http://schemas.microsoft.com/office/drawing/2014/main" id="{A26306A2-74B4-BA97-1676-C0F07AAA0D92}"/>
              </a:ext>
            </a:extLst>
          </p:cNvPr>
          <p:cNvSpPr txBox="1"/>
          <p:nvPr/>
        </p:nvSpPr>
        <p:spPr>
          <a:xfrm>
            <a:off x="6117886" y="3880177"/>
            <a:ext cx="106368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Cache for Redis</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6" name="TextBox 105">
            <a:extLst>
              <a:ext uri="{FF2B5EF4-FFF2-40B4-BE49-F238E27FC236}">
                <a16:creationId xmlns:a16="http://schemas.microsoft.com/office/drawing/2014/main" id="{24BA0B4B-5AA0-97C2-777E-FF23E4EE6097}"/>
              </a:ext>
            </a:extLst>
          </p:cNvPr>
          <p:cNvSpPr txBox="1"/>
          <p:nvPr/>
        </p:nvSpPr>
        <p:spPr>
          <a:xfrm>
            <a:off x="720105" y="3340833"/>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移动</a:t>
            </a:r>
            <a:r>
              <a:rPr lang="zh-CN" altLang="en-US" sz="1000" dirty="0">
                <a:solidFill>
                  <a:prstClr val="white"/>
                </a:solidFill>
                <a:latin typeface="Segoe UI Semibold" panose="020B0702040204020203" pitchFamily="34" charset="0"/>
                <a:cs typeface="Segoe UI Semibold" panose="020B0702040204020203" pitchFamily="34" charset="0"/>
              </a:rPr>
              <a:t>端</a:t>
            </a: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App</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7" name="Title 1">
            <a:extLst>
              <a:ext uri="{FF2B5EF4-FFF2-40B4-BE49-F238E27FC236}">
                <a16:creationId xmlns:a16="http://schemas.microsoft.com/office/drawing/2014/main" id="{4CD2768C-2C39-F547-E939-54FD66F21061}"/>
              </a:ext>
            </a:extLst>
          </p:cNvPr>
          <p:cNvSpPr txBox="1">
            <a:spLocks/>
          </p:cNvSpPr>
          <p:nvPr/>
        </p:nvSpPr>
        <p:spPr>
          <a:xfrm>
            <a:off x="683075" y="2289574"/>
            <a:ext cx="1143000" cy="230832"/>
          </a:xfrm>
          <a:prstGeom prst="rect">
            <a:avLst/>
          </a:prstGeom>
        </p:spPr>
        <p:txBody>
          <a:bodyPr vert="horz" wrap="square" lIns="0" tIns="4572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zh-CN" altLang="en-US" sz="1200" b="1" spc="0" dirty="0">
                <a:solidFill>
                  <a:srgbClr val="FFFFFF"/>
                </a:solidFill>
                <a:latin typeface="Segoe UI"/>
                <a:cs typeface="Segoe UI Semilight" panose="020B0402040204020203" pitchFamily="34" charset="0"/>
              </a:rPr>
              <a:t>客户端集成</a:t>
            </a:r>
            <a:endParaRPr kumimoji="0" lang="en-US" sz="1200" b="1" i="1"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endParaRPr>
          </a:p>
        </p:txBody>
      </p:sp>
      <p:sp>
        <p:nvSpPr>
          <p:cNvPr id="108" name="TextBox 107">
            <a:extLst>
              <a:ext uri="{FF2B5EF4-FFF2-40B4-BE49-F238E27FC236}">
                <a16:creationId xmlns:a16="http://schemas.microsoft.com/office/drawing/2014/main" id="{39CD899F-3CD8-EAD3-E316-5E082C77B405}"/>
              </a:ext>
            </a:extLst>
          </p:cNvPr>
          <p:cNvSpPr txBox="1"/>
          <p:nvPr/>
        </p:nvSpPr>
        <p:spPr>
          <a:xfrm>
            <a:off x="836877" y="3987934"/>
            <a:ext cx="89845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Web</a:t>
            </a:r>
            <a:r>
              <a:rPr lang="en-US" altLang="zh-CN" sz="1000" dirty="0">
                <a:solidFill>
                  <a:prstClr val="white"/>
                </a:solidFill>
                <a:latin typeface="Segoe UI Semibold" panose="020B0702040204020203" pitchFamily="34" charset="0"/>
                <a:cs typeface="Segoe UI Semibold" panose="020B0702040204020203" pitchFamily="34" charset="0"/>
              </a:rPr>
              <a:t>-Base </a:t>
            </a:r>
            <a:r>
              <a:rPr lang="zh-CN" altLang="en-US" sz="1000" dirty="0">
                <a:solidFill>
                  <a:prstClr val="white"/>
                </a:solidFill>
                <a:latin typeface="Segoe UI Semibold" panose="020B0702040204020203" pitchFamily="34" charset="0"/>
                <a:cs typeface="Segoe UI Semibold" panose="020B0702040204020203" pitchFamily="34" charset="0"/>
              </a:rPr>
              <a:t>应用程序</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9" name="TextBox 108">
            <a:extLst>
              <a:ext uri="{FF2B5EF4-FFF2-40B4-BE49-F238E27FC236}">
                <a16:creationId xmlns:a16="http://schemas.microsoft.com/office/drawing/2014/main" id="{536BB764-50ED-1A71-F136-63CC0399B686}"/>
              </a:ext>
            </a:extLst>
          </p:cNvPr>
          <p:cNvSpPr txBox="1"/>
          <p:nvPr/>
        </p:nvSpPr>
        <p:spPr>
          <a:xfrm>
            <a:off x="710227" y="5579013"/>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Teams Agent</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11" name="TextBox 110">
            <a:extLst>
              <a:ext uri="{FF2B5EF4-FFF2-40B4-BE49-F238E27FC236}">
                <a16:creationId xmlns:a16="http://schemas.microsoft.com/office/drawing/2014/main" id="{15A46926-0D2D-1EFE-8485-9FF22EFD7923}"/>
              </a:ext>
            </a:extLst>
          </p:cNvPr>
          <p:cNvSpPr txBox="1"/>
          <p:nvPr/>
        </p:nvSpPr>
        <p:spPr>
          <a:xfrm>
            <a:off x="8871740" y="3064460"/>
            <a:ext cx="1241044"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prstClr val="white"/>
                </a:solidFill>
                <a:latin typeface="Segoe UI Semibold" panose="020B0702040204020203" pitchFamily="34" charset="0"/>
                <a:cs typeface="Segoe UI Semibold" panose="020B0702040204020203" pitchFamily="34" charset="0"/>
              </a:rPr>
              <a:t>Azure</a:t>
            </a:r>
            <a:r>
              <a:rPr lang="zh-CN" altLang="en-US" sz="1000" dirty="0">
                <a:solidFill>
                  <a:prstClr val="white"/>
                </a:solidFill>
                <a:latin typeface="Segoe UI Semibold" panose="020B0702040204020203" pitchFamily="34" charset="0"/>
                <a:cs typeface="Segoe UI Semibold" panose="020B0702040204020203" pitchFamily="34" charset="0"/>
              </a:rPr>
              <a:t> </a:t>
            </a:r>
            <a:r>
              <a:rPr lang="en-US" altLang="zh-CN" sz="1000" dirty="0">
                <a:solidFill>
                  <a:prstClr val="white"/>
                </a:solidFill>
                <a:latin typeface="Segoe UI Semibold" panose="020B0702040204020203" pitchFamily="34" charset="0"/>
                <a:cs typeface="Segoe UI Semibold" panose="020B0702040204020203" pitchFamily="34" charset="0"/>
              </a:rPr>
              <a:t>Search </a:t>
            </a:r>
            <a:r>
              <a:rPr lang="zh-CN" altLang="en-US" sz="1000" dirty="0">
                <a:solidFill>
                  <a:prstClr val="white"/>
                </a:solidFill>
                <a:latin typeface="Segoe UI Semibold" panose="020B0702040204020203" pitchFamily="34" charset="0"/>
                <a:cs typeface="Segoe UI Semibold" panose="020B0702040204020203" pitchFamily="34" charset="0"/>
              </a:rPr>
              <a:t>索引</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12" name="Rectangle: Rounded Corners 111">
            <a:extLst>
              <a:ext uri="{FF2B5EF4-FFF2-40B4-BE49-F238E27FC236}">
                <a16:creationId xmlns:a16="http://schemas.microsoft.com/office/drawing/2014/main" id="{BB0CA8C2-2AE0-45B7-1384-23A5CC29DCB9}"/>
              </a:ext>
              <a:ext uri="{C183D7F6-B498-43B3-948B-1728B52AA6E4}">
                <adec:decorative xmlns:adec="http://schemas.microsoft.com/office/drawing/2017/decorative" val="1"/>
              </a:ext>
            </a:extLst>
          </p:cNvPr>
          <p:cNvSpPr/>
          <p:nvPr/>
        </p:nvSpPr>
        <p:spPr bwMode="auto">
          <a:xfrm>
            <a:off x="7759567" y="2399684"/>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FB159DBF-D7EE-181B-9CC6-5FA3231752EE}"/>
              </a:ext>
              <a:ext uri="{C183D7F6-B498-43B3-948B-1728B52AA6E4}">
                <adec:decorative xmlns:adec="http://schemas.microsoft.com/office/drawing/2017/decorative" val="1"/>
              </a:ext>
            </a:extLst>
          </p:cNvPr>
          <p:cNvSpPr/>
          <p:nvPr/>
        </p:nvSpPr>
        <p:spPr bwMode="auto">
          <a:xfrm>
            <a:off x="7800940" y="4861895"/>
            <a:ext cx="640080" cy="640080"/>
          </a:xfrm>
          <a:prstGeom prst="roundRect">
            <a:avLst>
              <a:gd name="adj" fmla="val 5334"/>
            </a:avLst>
          </a:prstGeom>
          <a:noFill/>
          <a:ln w="12700" cap="flat" cmpd="sng" algn="ctr">
            <a:solidFill>
              <a:srgbClr val="0078D7"/>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TextBox 113">
            <a:extLst>
              <a:ext uri="{FF2B5EF4-FFF2-40B4-BE49-F238E27FC236}">
                <a16:creationId xmlns:a16="http://schemas.microsoft.com/office/drawing/2014/main" id="{D3481542-5181-5D16-811F-00CB7DE3F930}"/>
              </a:ext>
            </a:extLst>
          </p:cNvPr>
          <p:cNvSpPr txBox="1"/>
          <p:nvPr/>
        </p:nvSpPr>
        <p:spPr>
          <a:xfrm>
            <a:off x="10415792" y="3068219"/>
            <a:ext cx="822661"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prstClr val="white"/>
                </a:solidFill>
                <a:latin typeface="Segoe UI Semibold" panose="020B0702040204020203" pitchFamily="34" charset="0"/>
                <a:cs typeface="Segoe UI Semibold" panose="020B0702040204020203" pitchFamily="34" charset="0"/>
              </a:rPr>
              <a:t>Azure</a:t>
            </a:r>
            <a:r>
              <a:rPr lang="zh-CN" altLang="en-US" sz="1000" dirty="0">
                <a:solidFill>
                  <a:prstClr val="white"/>
                </a:solidFill>
                <a:latin typeface="Segoe UI Semibold" panose="020B0702040204020203" pitchFamily="34" charset="0"/>
                <a:cs typeface="Segoe UI Semibold" panose="020B0702040204020203" pitchFamily="34" charset="0"/>
              </a:rPr>
              <a:t> </a:t>
            </a:r>
            <a:r>
              <a:rPr lang="en-US" altLang="zh-CN" sz="1000" dirty="0">
                <a:solidFill>
                  <a:prstClr val="white"/>
                </a:solidFill>
                <a:latin typeface="Segoe UI Semibold" panose="020B0702040204020203" pitchFamily="34" charset="0"/>
                <a:cs typeface="Segoe UI Semibold" panose="020B0702040204020203" pitchFamily="34" charset="0"/>
              </a:rPr>
              <a:t>Blob</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15" name="TextBox 114">
            <a:extLst>
              <a:ext uri="{FF2B5EF4-FFF2-40B4-BE49-F238E27FC236}">
                <a16:creationId xmlns:a16="http://schemas.microsoft.com/office/drawing/2014/main" id="{22B467B5-2F56-A9FE-5A58-63ED443791E4}"/>
              </a:ext>
            </a:extLst>
          </p:cNvPr>
          <p:cNvSpPr txBox="1"/>
          <p:nvPr/>
        </p:nvSpPr>
        <p:spPr>
          <a:xfrm>
            <a:off x="10265982" y="5569099"/>
            <a:ext cx="1234633"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prstClr val="white"/>
                </a:solidFill>
                <a:latin typeface="Segoe UI Semibold" panose="020B0702040204020203" pitchFamily="34" charset="0"/>
                <a:cs typeface="Segoe UI Semibold" panose="020B0702040204020203" pitchFamily="34" charset="0"/>
              </a:rPr>
              <a:t>Azure</a:t>
            </a:r>
            <a:r>
              <a:rPr lang="zh-CN" altLang="en-US" sz="1000" dirty="0">
                <a:solidFill>
                  <a:prstClr val="white"/>
                </a:solidFill>
                <a:latin typeface="Segoe UI Semibold" panose="020B0702040204020203" pitchFamily="34" charset="0"/>
                <a:cs typeface="Segoe UI Semibold" panose="020B0702040204020203" pitchFamily="34" charset="0"/>
              </a:rPr>
              <a:t> </a:t>
            </a:r>
            <a:r>
              <a:rPr lang="en-US" altLang="zh-CN" sz="1000" dirty="0">
                <a:solidFill>
                  <a:prstClr val="white"/>
                </a:solidFill>
                <a:latin typeface="Segoe UI Semibold" panose="020B0702040204020203" pitchFamily="34" charset="0"/>
                <a:cs typeface="Segoe UI Semibold" panose="020B0702040204020203" pitchFamily="34" charset="0"/>
              </a:rPr>
              <a:t>PostgreSQL</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116" name="Picture 115" descr="Word">
            <a:extLst>
              <a:ext uri="{FF2B5EF4-FFF2-40B4-BE49-F238E27FC236}">
                <a16:creationId xmlns:a16="http://schemas.microsoft.com/office/drawing/2014/main" id="{DFDA5D83-377C-4F4F-F2CC-8D83CB9F2928}"/>
              </a:ext>
            </a:extLst>
          </p:cNvPr>
          <p:cNvPicPr>
            <a:picLocks noChangeAspect="1"/>
          </p:cNvPicPr>
          <p:nvPr/>
        </p:nvPicPr>
        <p:blipFill rotWithShape="1">
          <a:blip r:embed="rId20"/>
          <a:srcRect l="21842" t="25181" r="20937" b="23372"/>
          <a:stretch/>
        </p:blipFill>
        <p:spPr>
          <a:xfrm>
            <a:off x="10547892" y="2453552"/>
            <a:ext cx="254255" cy="228600"/>
          </a:xfrm>
          <a:prstGeom prst="rect">
            <a:avLst/>
          </a:prstGeom>
        </p:spPr>
      </p:pic>
      <p:pic>
        <p:nvPicPr>
          <p:cNvPr id="117" name="Picture 116" descr="Excel">
            <a:extLst>
              <a:ext uri="{FF2B5EF4-FFF2-40B4-BE49-F238E27FC236}">
                <a16:creationId xmlns:a16="http://schemas.microsoft.com/office/drawing/2014/main" id="{EEA9C482-D663-2C2C-DA8D-EC1CEACD90B9}"/>
              </a:ext>
            </a:extLst>
          </p:cNvPr>
          <p:cNvPicPr>
            <a:picLocks noChangeAspect="1"/>
          </p:cNvPicPr>
          <p:nvPr/>
        </p:nvPicPr>
        <p:blipFill rotWithShape="1">
          <a:blip r:embed="rId21"/>
          <a:srcRect l="21024" t="24285" r="22194" b="21859"/>
          <a:stretch/>
        </p:blipFill>
        <p:spPr>
          <a:xfrm>
            <a:off x="10857492" y="2451516"/>
            <a:ext cx="241023" cy="228600"/>
          </a:xfrm>
          <a:prstGeom prst="rect">
            <a:avLst/>
          </a:prstGeom>
        </p:spPr>
      </p:pic>
      <p:pic>
        <p:nvPicPr>
          <p:cNvPr id="118" name="Picture 117" descr="OpenAI">
            <a:extLst>
              <a:ext uri="{FF2B5EF4-FFF2-40B4-BE49-F238E27FC236}">
                <a16:creationId xmlns:a16="http://schemas.microsoft.com/office/drawing/2014/main" id="{8DA228B9-05D6-6D34-1284-C8C228F4A788}"/>
              </a:ext>
            </a:extLst>
          </p:cNvPr>
          <p:cNvPicPr>
            <a:picLocks noChangeAspect="1"/>
          </p:cNvPicPr>
          <p:nvPr/>
        </p:nvPicPr>
        <p:blipFill rotWithShape="1">
          <a:blip r:embed="rId22">
            <a:extLst>
              <a:ext uri="{BEBA8EAE-BF5A-486C-A8C5-ECC9F3942E4B}">
                <a14:imgProps xmlns:a14="http://schemas.microsoft.com/office/drawing/2010/main">
                  <a14:imgLayer r:embed="rId23">
                    <a14:imgEffect>
                      <a14:brightnessContrast bright="100000"/>
                    </a14:imgEffect>
                  </a14:imgLayer>
                </a14:imgProps>
              </a:ext>
              <a:ext uri="{28A0092B-C50C-407E-A947-70E740481C1C}">
                <a14:useLocalDpi xmlns:a14="http://schemas.microsoft.com/office/drawing/2010/main" val="0"/>
              </a:ext>
            </a:extLst>
          </a:blip>
          <a:srcRect l="5365" t="15897" r="6531" b="15897"/>
          <a:stretch/>
        </p:blipFill>
        <p:spPr>
          <a:xfrm>
            <a:off x="8732017" y="3730060"/>
            <a:ext cx="2584731" cy="700343"/>
          </a:xfrm>
          <a:prstGeom prst="rect">
            <a:avLst/>
          </a:prstGeom>
        </p:spPr>
      </p:pic>
      <p:sp>
        <p:nvSpPr>
          <p:cNvPr id="120" name="Rectangle: Rounded Corners 119">
            <a:extLst>
              <a:ext uri="{FF2B5EF4-FFF2-40B4-BE49-F238E27FC236}">
                <a16:creationId xmlns:a16="http://schemas.microsoft.com/office/drawing/2014/main" id="{F4B5A83C-6C57-692F-B26B-C3373CAA3538}"/>
              </a:ext>
              <a:ext uri="{C183D7F6-B498-43B3-948B-1728B52AA6E4}">
                <adec:decorative xmlns:adec="http://schemas.microsoft.com/office/drawing/2017/decorative" val="1"/>
              </a:ext>
            </a:extLst>
          </p:cNvPr>
          <p:cNvSpPr/>
          <p:nvPr/>
        </p:nvSpPr>
        <p:spPr bwMode="auto">
          <a:xfrm>
            <a:off x="7416660" y="3487567"/>
            <a:ext cx="4115979" cy="1097280"/>
          </a:xfrm>
          <a:prstGeom prst="roundRect">
            <a:avLst>
              <a:gd name="adj" fmla="val 5334"/>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3" name="Picture 122" descr="Text&#10;&#10;Description automatically generated">
            <a:extLst>
              <a:ext uri="{FF2B5EF4-FFF2-40B4-BE49-F238E27FC236}">
                <a16:creationId xmlns:a16="http://schemas.microsoft.com/office/drawing/2014/main" id="{6F42C121-C7BB-33E7-5952-450E730286A0}"/>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588738" y="2741051"/>
            <a:ext cx="228600" cy="228600"/>
          </a:xfrm>
          <a:prstGeom prst="rect">
            <a:avLst/>
          </a:prstGeom>
        </p:spPr>
      </p:pic>
      <p:pic>
        <p:nvPicPr>
          <p:cNvPr id="125" name="Graphic 124" descr="Images with solid fill">
            <a:extLst>
              <a:ext uri="{FF2B5EF4-FFF2-40B4-BE49-F238E27FC236}">
                <a16:creationId xmlns:a16="http://schemas.microsoft.com/office/drawing/2014/main" id="{EFEDC057-CF3F-E42C-F38D-1D1E3B391CB8}"/>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863703" y="2739566"/>
            <a:ext cx="228600" cy="228600"/>
          </a:xfrm>
          <a:prstGeom prst="rect">
            <a:avLst/>
          </a:prstGeom>
        </p:spPr>
      </p:pic>
      <p:pic>
        <p:nvPicPr>
          <p:cNvPr id="126" name="Graphic 125">
            <a:extLst>
              <a:ext uri="{FF2B5EF4-FFF2-40B4-BE49-F238E27FC236}">
                <a16:creationId xmlns:a16="http://schemas.microsoft.com/office/drawing/2014/main" id="{DAA06237-99B4-F568-BDF3-02FA529715E9}"/>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538899" y="3629553"/>
            <a:ext cx="977228" cy="813307"/>
          </a:xfrm>
          <a:prstGeom prst="rect">
            <a:avLst/>
          </a:prstGeom>
        </p:spPr>
      </p:pic>
      <p:pic>
        <p:nvPicPr>
          <p:cNvPr id="127" name="Picture 4">
            <a:extLst>
              <a:ext uri="{FF2B5EF4-FFF2-40B4-BE49-F238E27FC236}">
                <a16:creationId xmlns:a16="http://schemas.microsoft.com/office/drawing/2014/main" id="{B6E15CC4-A242-EF93-98B7-BEBC3E9A6E89}"/>
              </a:ext>
              <a:ext uri="{C183D7F6-B498-43B3-948B-1728B52AA6E4}">
                <adec:decorative xmlns:adec="http://schemas.microsoft.com/office/drawing/2017/decorative" val="1"/>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940981" y="3923893"/>
            <a:ext cx="228599" cy="228600"/>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128" descr="A blue circle with a white arrow&#10;&#10;Description automatically generated with low confidence">
            <a:extLst>
              <a:ext uri="{FF2B5EF4-FFF2-40B4-BE49-F238E27FC236}">
                <a16:creationId xmlns:a16="http://schemas.microsoft.com/office/drawing/2014/main" id="{BE7D12B7-71ED-86EE-8F33-5B842D7B5693}"/>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210479" y="3080146"/>
            <a:ext cx="137160" cy="137160"/>
          </a:xfrm>
          <a:prstGeom prst="rect">
            <a:avLst/>
          </a:prstGeom>
        </p:spPr>
      </p:pic>
      <p:pic>
        <p:nvPicPr>
          <p:cNvPr id="131" name="Picture 130" descr="Icon&#10;&#10;Description automatically generated">
            <a:extLst>
              <a:ext uri="{FF2B5EF4-FFF2-40B4-BE49-F238E27FC236}">
                <a16:creationId xmlns:a16="http://schemas.microsoft.com/office/drawing/2014/main" id="{260ED85D-2320-6F3C-4839-F3FEB09D8CF5}"/>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197943" y="2925990"/>
            <a:ext cx="161099" cy="137160"/>
          </a:xfrm>
          <a:prstGeom prst="rect">
            <a:avLst/>
          </a:prstGeom>
        </p:spPr>
      </p:pic>
      <p:grpSp>
        <p:nvGrpSpPr>
          <p:cNvPr id="132" name="migrate 2">
            <a:extLst>
              <a:ext uri="{FF2B5EF4-FFF2-40B4-BE49-F238E27FC236}">
                <a16:creationId xmlns:a16="http://schemas.microsoft.com/office/drawing/2014/main" id="{AC5E5738-D0B7-5F03-59D1-D7B66555C1F6}"/>
              </a:ext>
              <a:ext uri="{C183D7F6-B498-43B3-948B-1728B52AA6E4}">
                <adec:decorative xmlns:adec="http://schemas.microsoft.com/office/drawing/2017/decorative" val="1"/>
              </a:ext>
            </a:extLst>
          </p:cNvPr>
          <p:cNvGrpSpPr>
            <a:grpSpLocks noChangeAspect="1"/>
          </p:cNvGrpSpPr>
          <p:nvPr/>
        </p:nvGrpSpPr>
        <p:grpSpPr>
          <a:xfrm>
            <a:off x="9221519" y="4961560"/>
            <a:ext cx="458808" cy="457200"/>
            <a:chOff x="697286" y="2098371"/>
            <a:chExt cx="443544" cy="441988"/>
          </a:xfrm>
        </p:grpSpPr>
        <p:sp>
          <p:nvSpPr>
            <p:cNvPr id="133" name="Freeform 765">
              <a:extLst>
                <a:ext uri="{FF2B5EF4-FFF2-40B4-BE49-F238E27FC236}">
                  <a16:creationId xmlns:a16="http://schemas.microsoft.com/office/drawing/2014/main" id="{7ADEDB5E-09CB-86C0-4D50-3B0DA4960926}"/>
                </a:ext>
              </a:extLst>
            </p:cNvPr>
            <p:cNvSpPr>
              <a:spLocks/>
            </p:cNvSpPr>
            <p:nvPr/>
          </p:nvSpPr>
          <p:spPr bwMode="auto">
            <a:xfrm>
              <a:off x="1024108" y="2099928"/>
              <a:ext cx="116722" cy="116722"/>
            </a:xfrm>
            <a:custGeom>
              <a:avLst/>
              <a:gdLst>
                <a:gd name="T0" fmla="*/ 50 w 101"/>
                <a:gd name="T1" fmla="*/ 101 h 101"/>
                <a:gd name="T2" fmla="*/ 0 w 101"/>
                <a:gd name="T3" fmla="*/ 51 h 101"/>
                <a:gd name="T4" fmla="*/ 50 w 101"/>
                <a:gd name="T5" fmla="*/ 0 h 101"/>
                <a:gd name="T6" fmla="*/ 101 w 101"/>
                <a:gd name="T7" fmla="*/ 51 h 101"/>
                <a:gd name="T8" fmla="*/ 50 w 101"/>
                <a:gd name="T9" fmla="*/ 101 h 101"/>
              </a:gdLst>
              <a:ahLst/>
              <a:cxnLst>
                <a:cxn ang="0">
                  <a:pos x="T0" y="T1"/>
                </a:cxn>
                <a:cxn ang="0">
                  <a:pos x="T2" y="T3"/>
                </a:cxn>
                <a:cxn ang="0">
                  <a:pos x="T4" y="T5"/>
                </a:cxn>
                <a:cxn ang="0">
                  <a:pos x="T6" y="T7"/>
                </a:cxn>
                <a:cxn ang="0">
                  <a:pos x="T8" y="T9"/>
                </a:cxn>
              </a:cxnLst>
              <a:rect l="0" t="0" r="r" b="b"/>
              <a:pathLst>
                <a:path w="101" h="101">
                  <a:moveTo>
                    <a:pt x="50" y="101"/>
                  </a:moveTo>
                  <a:cubicBezTo>
                    <a:pt x="22" y="101"/>
                    <a:pt x="0" y="79"/>
                    <a:pt x="0" y="51"/>
                  </a:cubicBezTo>
                  <a:cubicBezTo>
                    <a:pt x="0" y="23"/>
                    <a:pt x="22" y="0"/>
                    <a:pt x="50" y="0"/>
                  </a:cubicBezTo>
                  <a:cubicBezTo>
                    <a:pt x="78" y="0"/>
                    <a:pt x="101" y="23"/>
                    <a:pt x="101" y="51"/>
                  </a:cubicBezTo>
                  <a:cubicBezTo>
                    <a:pt x="101" y="79"/>
                    <a:pt x="79" y="101"/>
                    <a:pt x="50" y="10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100"/>
            </a:p>
          </p:txBody>
        </p:sp>
        <p:sp>
          <p:nvSpPr>
            <p:cNvPr id="134" name="Freeform 766">
              <a:extLst>
                <a:ext uri="{FF2B5EF4-FFF2-40B4-BE49-F238E27FC236}">
                  <a16:creationId xmlns:a16="http://schemas.microsoft.com/office/drawing/2014/main" id="{3DEE0B50-CDB8-680C-F1E3-F2015B2AD632}"/>
                </a:ext>
              </a:extLst>
            </p:cNvPr>
            <p:cNvSpPr>
              <a:spLocks/>
            </p:cNvSpPr>
            <p:nvPr/>
          </p:nvSpPr>
          <p:spPr bwMode="auto">
            <a:xfrm>
              <a:off x="1024108" y="2261782"/>
              <a:ext cx="116722" cy="116722"/>
            </a:xfrm>
            <a:custGeom>
              <a:avLst/>
              <a:gdLst>
                <a:gd name="T0" fmla="*/ 50 w 101"/>
                <a:gd name="T1" fmla="*/ 101 h 101"/>
                <a:gd name="T2" fmla="*/ 0 w 101"/>
                <a:gd name="T3" fmla="*/ 50 h 101"/>
                <a:gd name="T4" fmla="*/ 50 w 101"/>
                <a:gd name="T5" fmla="*/ 0 h 101"/>
                <a:gd name="T6" fmla="*/ 101 w 101"/>
                <a:gd name="T7" fmla="*/ 50 h 101"/>
                <a:gd name="T8" fmla="*/ 50 w 101"/>
                <a:gd name="T9" fmla="*/ 101 h 101"/>
              </a:gdLst>
              <a:ahLst/>
              <a:cxnLst>
                <a:cxn ang="0">
                  <a:pos x="T0" y="T1"/>
                </a:cxn>
                <a:cxn ang="0">
                  <a:pos x="T2" y="T3"/>
                </a:cxn>
                <a:cxn ang="0">
                  <a:pos x="T4" y="T5"/>
                </a:cxn>
                <a:cxn ang="0">
                  <a:pos x="T6" y="T7"/>
                </a:cxn>
                <a:cxn ang="0">
                  <a:pos x="T8" y="T9"/>
                </a:cxn>
              </a:cxnLst>
              <a:rect l="0" t="0" r="r" b="b"/>
              <a:pathLst>
                <a:path w="101" h="101">
                  <a:moveTo>
                    <a:pt x="50" y="101"/>
                  </a:moveTo>
                  <a:cubicBezTo>
                    <a:pt x="22" y="101"/>
                    <a:pt x="0" y="78"/>
                    <a:pt x="0" y="50"/>
                  </a:cubicBezTo>
                  <a:cubicBezTo>
                    <a:pt x="0" y="22"/>
                    <a:pt x="22" y="0"/>
                    <a:pt x="50" y="0"/>
                  </a:cubicBezTo>
                  <a:cubicBezTo>
                    <a:pt x="78" y="0"/>
                    <a:pt x="101" y="22"/>
                    <a:pt x="101" y="50"/>
                  </a:cubicBezTo>
                  <a:cubicBezTo>
                    <a:pt x="101" y="78"/>
                    <a:pt x="79" y="101"/>
                    <a:pt x="50" y="10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100"/>
            </a:p>
          </p:txBody>
        </p:sp>
        <p:sp>
          <p:nvSpPr>
            <p:cNvPr id="135" name="Rectangle 767">
              <a:extLst>
                <a:ext uri="{FF2B5EF4-FFF2-40B4-BE49-F238E27FC236}">
                  <a16:creationId xmlns:a16="http://schemas.microsoft.com/office/drawing/2014/main" id="{1570D782-31BA-DBA3-E519-3889BBA7B918}"/>
                </a:ext>
              </a:extLst>
            </p:cNvPr>
            <p:cNvSpPr>
              <a:spLocks noChangeArrowheads="1"/>
            </p:cNvSpPr>
            <p:nvPr/>
          </p:nvSpPr>
          <p:spPr bwMode="auto">
            <a:xfrm>
              <a:off x="697286" y="2261782"/>
              <a:ext cx="116722" cy="1167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100"/>
            </a:p>
          </p:txBody>
        </p:sp>
        <p:sp>
          <p:nvSpPr>
            <p:cNvPr id="136" name="Rectangle 768">
              <a:extLst>
                <a:ext uri="{FF2B5EF4-FFF2-40B4-BE49-F238E27FC236}">
                  <a16:creationId xmlns:a16="http://schemas.microsoft.com/office/drawing/2014/main" id="{4F5EBE3D-50C6-B708-3A5E-CE46556CF193}"/>
                </a:ext>
              </a:extLst>
            </p:cNvPr>
            <p:cNvSpPr>
              <a:spLocks noChangeArrowheads="1"/>
            </p:cNvSpPr>
            <p:nvPr/>
          </p:nvSpPr>
          <p:spPr bwMode="auto">
            <a:xfrm>
              <a:off x="697286" y="2098371"/>
              <a:ext cx="116722" cy="1167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100"/>
            </a:p>
          </p:txBody>
        </p:sp>
        <p:sp>
          <p:nvSpPr>
            <p:cNvPr id="137" name="Rectangle 769">
              <a:extLst>
                <a:ext uri="{FF2B5EF4-FFF2-40B4-BE49-F238E27FC236}">
                  <a16:creationId xmlns:a16="http://schemas.microsoft.com/office/drawing/2014/main" id="{AEBFC037-003D-0045-AF08-A10586E0F054}"/>
                </a:ext>
              </a:extLst>
            </p:cNvPr>
            <p:cNvSpPr>
              <a:spLocks noChangeArrowheads="1"/>
            </p:cNvSpPr>
            <p:nvPr/>
          </p:nvSpPr>
          <p:spPr bwMode="auto">
            <a:xfrm>
              <a:off x="697286" y="2423637"/>
              <a:ext cx="116722" cy="1167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100"/>
            </a:p>
          </p:txBody>
        </p:sp>
        <p:sp>
          <p:nvSpPr>
            <p:cNvPr id="138" name="Freeform 770">
              <a:extLst>
                <a:ext uri="{FF2B5EF4-FFF2-40B4-BE49-F238E27FC236}">
                  <a16:creationId xmlns:a16="http://schemas.microsoft.com/office/drawing/2014/main" id="{B5CCA901-1FBF-554C-4370-C630F22B2575}"/>
                </a:ext>
              </a:extLst>
            </p:cNvPr>
            <p:cNvSpPr>
              <a:spLocks/>
            </p:cNvSpPr>
            <p:nvPr/>
          </p:nvSpPr>
          <p:spPr bwMode="auto">
            <a:xfrm>
              <a:off x="1024108" y="2423637"/>
              <a:ext cx="116722" cy="116722"/>
            </a:xfrm>
            <a:custGeom>
              <a:avLst/>
              <a:gdLst>
                <a:gd name="T0" fmla="*/ 50 w 101"/>
                <a:gd name="T1" fmla="*/ 102 h 102"/>
                <a:gd name="T2" fmla="*/ 0 w 101"/>
                <a:gd name="T3" fmla="*/ 51 h 102"/>
                <a:gd name="T4" fmla="*/ 50 w 101"/>
                <a:gd name="T5" fmla="*/ 0 h 102"/>
                <a:gd name="T6" fmla="*/ 101 w 101"/>
                <a:gd name="T7" fmla="*/ 51 h 102"/>
                <a:gd name="T8" fmla="*/ 50 w 101"/>
                <a:gd name="T9" fmla="*/ 102 h 102"/>
              </a:gdLst>
              <a:ahLst/>
              <a:cxnLst>
                <a:cxn ang="0">
                  <a:pos x="T0" y="T1"/>
                </a:cxn>
                <a:cxn ang="0">
                  <a:pos x="T2" y="T3"/>
                </a:cxn>
                <a:cxn ang="0">
                  <a:pos x="T4" y="T5"/>
                </a:cxn>
                <a:cxn ang="0">
                  <a:pos x="T6" y="T7"/>
                </a:cxn>
                <a:cxn ang="0">
                  <a:pos x="T8" y="T9"/>
                </a:cxn>
              </a:cxnLst>
              <a:rect l="0" t="0" r="r" b="b"/>
              <a:pathLst>
                <a:path w="101" h="102">
                  <a:moveTo>
                    <a:pt x="50" y="102"/>
                  </a:moveTo>
                  <a:cubicBezTo>
                    <a:pt x="22" y="102"/>
                    <a:pt x="0" y="79"/>
                    <a:pt x="0" y="51"/>
                  </a:cubicBezTo>
                  <a:cubicBezTo>
                    <a:pt x="0" y="23"/>
                    <a:pt x="22" y="0"/>
                    <a:pt x="50" y="0"/>
                  </a:cubicBezTo>
                  <a:cubicBezTo>
                    <a:pt x="78" y="0"/>
                    <a:pt x="101" y="23"/>
                    <a:pt x="101" y="51"/>
                  </a:cubicBezTo>
                  <a:cubicBezTo>
                    <a:pt x="101" y="79"/>
                    <a:pt x="79" y="102"/>
                    <a:pt x="50" y="10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100"/>
            </a:p>
          </p:txBody>
        </p:sp>
        <p:sp>
          <p:nvSpPr>
            <p:cNvPr id="139" name="Freeform 771">
              <a:extLst>
                <a:ext uri="{FF2B5EF4-FFF2-40B4-BE49-F238E27FC236}">
                  <a16:creationId xmlns:a16="http://schemas.microsoft.com/office/drawing/2014/main" id="{6EF4B3CC-F3D1-F311-09DE-1E7A848F35E8}"/>
                </a:ext>
              </a:extLst>
            </p:cNvPr>
            <p:cNvSpPr>
              <a:spLocks/>
            </p:cNvSpPr>
            <p:nvPr/>
          </p:nvSpPr>
          <p:spPr bwMode="auto">
            <a:xfrm>
              <a:off x="873147" y="2436087"/>
              <a:ext cx="116722" cy="94934"/>
            </a:xfrm>
            <a:custGeom>
              <a:avLst/>
              <a:gdLst>
                <a:gd name="T0" fmla="*/ 75 w 75"/>
                <a:gd name="T1" fmla="*/ 31 h 61"/>
                <a:gd name="T2" fmla="*/ 44 w 75"/>
                <a:gd name="T3" fmla="*/ 0 h 61"/>
                <a:gd name="T4" fmla="*/ 44 w 75"/>
                <a:gd name="T5" fmla="*/ 15 h 61"/>
                <a:gd name="T6" fmla="*/ 0 w 75"/>
                <a:gd name="T7" fmla="*/ 15 h 61"/>
                <a:gd name="T8" fmla="*/ 0 w 75"/>
                <a:gd name="T9" fmla="*/ 46 h 61"/>
                <a:gd name="T10" fmla="*/ 44 w 75"/>
                <a:gd name="T11" fmla="*/ 46 h 61"/>
                <a:gd name="T12" fmla="*/ 44 w 75"/>
                <a:gd name="T13" fmla="*/ 61 h 61"/>
                <a:gd name="T14" fmla="*/ 75 w 75"/>
                <a:gd name="T15" fmla="*/ 3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1">
                  <a:moveTo>
                    <a:pt x="75" y="31"/>
                  </a:moveTo>
                  <a:lnTo>
                    <a:pt x="44" y="0"/>
                  </a:lnTo>
                  <a:lnTo>
                    <a:pt x="44" y="15"/>
                  </a:lnTo>
                  <a:lnTo>
                    <a:pt x="0" y="15"/>
                  </a:lnTo>
                  <a:lnTo>
                    <a:pt x="0" y="46"/>
                  </a:lnTo>
                  <a:lnTo>
                    <a:pt x="44" y="46"/>
                  </a:lnTo>
                  <a:lnTo>
                    <a:pt x="44" y="61"/>
                  </a:lnTo>
                  <a:lnTo>
                    <a:pt x="75" y="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100"/>
            </a:p>
          </p:txBody>
        </p:sp>
        <p:sp>
          <p:nvSpPr>
            <p:cNvPr id="140" name="Freeform 772">
              <a:extLst>
                <a:ext uri="{FF2B5EF4-FFF2-40B4-BE49-F238E27FC236}">
                  <a16:creationId xmlns:a16="http://schemas.microsoft.com/office/drawing/2014/main" id="{73EFE611-38A5-8363-E93D-D3FA97E16084}"/>
                </a:ext>
              </a:extLst>
            </p:cNvPr>
            <p:cNvSpPr>
              <a:spLocks/>
            </p:cNvSpPr>
            <p:nvPr/>
          </p:nvSpPr>
          <p:spPr bwMode="auto">
            <a:xfrm>
              <a:off x="873147" y="2274233"/>
              <a:ext cx="116722" cy="93378"/>
            </a:xfrm>
            <a:custGeom>
              <a:avLst/>
              <a:gdLst>
                <a:gd name="T0" fmla="*/ 75 w 75"/>
                <a:gd name="T1" fmla="*/ 30 h 60"/>
                <a:gd name="T2" fmla="*/ 44 w 75"/>
                <a:gd name="T3" fmla="*/ 0 h 60"/>
                <a:gd name="T4" fmla="*/ 44 w 75"/>
                <a:gd name="T5" fmla="*/ 15 h 60"/>
                <a:gd name="T6" fmla="*/ 0 w 75"/>
                <a:gd name="T7" fmla="*/ 15 h 60"/>
                <a:gd name="T8" fmla="*/ 0 w 75"/>
                <a:gd name="T9" fmla="*/ 45 h 60"/>
                <a:gd name="T10" fmla="*/ 44 w 75"/>
                <a:gd name="T11" fmla="*/ 45 h 60"/>
                <a:gd name="T12" fmla="*/ 44 w 75"/>
                <a:gd name="T13" fmla="*/ 60 h 60"/>
                <a:gd name="T14" fmla="*/ 75 w 75"/>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0">
                  <a:moveTo>
                    <a:pt x="75" y="30"/>
                  </a:moveTo>
                  <a:lnTo>
                    <a:pt x="44" y="0"/>
                  </a:lnTo>
                  <a:lnTo>
                    <a:pt x="44" y="15"/>
                  </a:lnTo>
                  <a:lnTo>
                    <a:pt x="0" y="15"/>
                  </a:lnTo>
                  <a:lnTo>
                    <a:pt x="0" y="45"/>
                  </a:lnTo>
                  <a:lnTo>
                    <a:pt x="44" y="45"/>
                  </a:lnTo>
                  <a:lnTo>
                    <a:pt x="44" y="60"/>
                  </a:lnTo>
                  <a:lnTo>
                    <a:pt x="75"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100"/>
            </a:p>
          </p:txBody>
        </p:sp>
        <p:sp>
          <p:nvSpPr>
            <p:cNvPr id="141" name="Freeform 773">
              <a:extLst>
                <a:ext uri="{FF2B5EF4-FFF2-40B4-BE49-F238E27FC236}">
                  <a16:creationId xmlns:a16="http://schemas.microsoft.com/office/drawing/2014/main" id="{A624B354-CE23-5A3B-1A1B-1023F6713523}"/>
                </a:ext>
              </a:extLst>
            </p:cNvPr>
            <p:cNvSpPr>
              <a:spLocks/>
            </p:cNvSpPr>
            <p:nvPr/>
          </p:nvSpPr>
          <p:spPr bwMode="auto">
            <a:xfrm>
              <a:off x="873147" y="2110821"/>
              <a:ext cx="116722" cy="93378"/>
            </a:xfrm>
            <a:custGeom>
              <a:avLst/>
              <a:gdLst>
                <a:gd name="T0" fmla="*/ 75 w 75"/>
                <a:gd name="T1" fmla="*/ 30 h 60"/>
                <a:gd name="T2" fmla="*/ 44 w 75"/>
                <a:gd name="T3" fmla="*/ 0 h 60"/>
                <a:gd name="T4" fmla="*/ 44 w 75"/>
                <a:gd name="T5" fmla="*/ 15 h 60"/>
                <a:gd name="T6" fmla="*/ 0 w 75"/>
                <a:gd name="T7" fmla="*/ 15 h 60"/>
                <a:gd name="T8" fmla="*/ 0 w 75"/>
                <a:gd name="T9" fmla="*/ 45 h 60"/>
                <a:gd name="T10" fmla="*/ 44 w 75"/>
                <a:gd name="T11" fmla="*/ 45 h 60"/>
                <a:gd name="T12" fmla="*/ 44 w 75"/>
                <a:gd name="T13" fmla="*/ 60 h 60"/>
                <a:gd name="T14" fmla="*/ 75 w 75"/>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0">
                  <a:moveTo>
                    <a:pt x="75" y="30"/>
                  </a:moveTo>
                  <a:lnTo>
                    <a:pt x="44" y="0"/>
                  </a:lnTo>
                  <a:lnTo>
                    <a:pt x="44" y="15"/>
                  </a:lnTo>
                  <a:lnTo>
                    <a:pt x="0" y="15"/>
                  </a:lnTo>
                  <a:lnTo>
                    <a:pt x="0" y="45"/>
                  </a:lnTo>
                  <a:lnTo>
                    <a:pt x="44" y="45"/>
                  </a:lnTo>
                  <a:lnTo>
                    <a:pt x="44" y="60"/>
                  </a:lnTo>
                  <a:lnTo>
                    <a:pt x="75"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4" fontAlgn="base"/>
              <a:endParaRPr lang="en-US" sz="1100"/>
            </a:p>
          </p:txBody>
        </p:sp>
      </p:grpSp>
      <p:sp>
        <p:nvSpPr>
          <p:cNvPr id="142" name="Rectangle: Rounded Corners 141">
            <a:extLst>
              <a:ext uri="{FF2B5EF4-FFF2-40B4-BE49-F238E27FC236}">
                <a16:creationId xmlns:a16="http://schemas.microsoft.com/office/drawing/2014/main" id="{5C71A95E-FD23-04BB-5B3E-7E267FB077AF}"/>
              </a:ext>
              <a:ext uri="{C183D7F6-B498-43B3-948B-1728B52AA6E4}">
                <adec:decorative xmlns:adec="http://schemas.microsoft.com/office/drawing/2017/decorative" val="1"/>
              </a:ext>
            </a:extLst>
          </p:cNvPr>
          <p:cNvSpPr/>
          <p:nvPr/>
        </p:nvSpPr>
        <p:spPr bwMode="auto">
          <a:xfrm>
            <a:off x="9117239" y="4870120"/>
            <a:ext cx="640080" cy="640080"/>
          </a:xfrm>
          <a:prstGeom prst="roundRect">
            <a:avLst>
              <a:gd name="adj" fmla="val 5334"/>
            </a:avLst>
          </a:prstGeom>
          <a:noFill/>
          <a:ln w="12700" cap="flat" cmpd="sng" algn="ctr">
            <a:solidFill>
              <a:srgbClr val="0078D7"/>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TextBox 142">
            <a:extLst>
              <a:ext uri="{FF2B5EF4-FFF2-40B4-BE49-F238E27FC236}">
                <a16:creationId xmlns:a16="http://schemas.microsoft.com/office/drawing/2014/main" id="{3BBA0D65-DBAF-C9D3-EB19-0C357A525104}"/>
              </a:ext>
            </a:extLst>
          </p:cNvPr>
          <p:cNvSpPr txBox="1"/>
          <p:nvPr/>
        </p:nvSpPr>
        <p:spPr>
          <a:xfrm>
            <a:off x="8985030" y="5558320"/>
            <a:ext cx="954107"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00" dirty="0">
                <a:solidFill>
                  <a:prstClr val="white"/>
                </a:solidFill>
                <a:latin typeface="Segoe UI Semibold" panose="020B0702040204020203" pitchFamily="34" charset="0"/>
                <a:cs typeface="Segoe UI Semibold" panose="020B0702040204020203" pitchFamily="34" charset="0"/>
              </a:rPr>
              <a:t>嵌入向量计算</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9" name="Rectangle: Rounded Corners 8">
            <a:extLst>
              <a:ext uri="{FF2B5EF4-FFF2-40B4-BE49-F238E27FC236}">
                <a16:creationId xmlns:a16="http://schemas.microsoft.com/office/drawing/2014/main" id="{173D3A95-F756-8772-B77E-791C20EA1179}"/>
              </a:ext>
              <a:ext uri="{C183D7F6-B498-43B3-948B-1728B52AA6E4}">
                <adec:decorative xmlns:adec="http://schemas.microsoft.com/office/drawing/2017/decorative" val="1"/>
              </a:ext>
            </a:extLst>
          </p:cNvPr>
          <p:cNvSpPr/>
          <p:nvPr/>
        </p:nvSpPr>
        <p:spPr bwMode="auto">
          <a:xfrm>
            <a:off x="3864732" y="4902574"/>
            <a:ext cx="640080" cy="640080"/>
          </a:xfrm>
          <a:prstGeom prst="roundRect">
            <a:avLst>
              <a:gd name="adj" fmla="val 5334"/>
            </a:avLst>
          </a:prstGeom>
          <a:noFill/>
          <a:ln w="12700" cap="flat" cmpd="sng" algn="ctr">
            <a:solidFill>
              <a:srgbClr val="0078D7"/>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76AA4BDD-9778-802C-8976-B4694E45DEBD}"/>
              </a:ext>
            </a:extLst>
          </p:cNvPr>
          <p:cNvSpPr txBox="1"/>
          <p:nvPr/>
        </p:nvSpPr>
        <p:spPr>
          <a:xfrm>
            <a:off x="3774069" y="5517803"/>
            <a:ext cx="81266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Container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App</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12" name="Graphic 11">
            <a:extLst>
              <a:ext uri="{FF2B5EF4-FFF2-40B4-BE49-F238E27FC236}">
                <a16:creationId xmlns:a16="http://schemas.microsoft.com/office/drawing/2014/main" id="{28705AE8-5735-6058-CF22-BB11D4C5F7B8}"/>
              </a:ext>
            </a:extLst>
          </p:cNvPr>
          <p:cNvPicPr>
            <a:picLocks/>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rcRect/>
          <a:stretch/>
        </p:blipFill>
        <p:spPr>
          <a:xfrm>
            <a:off x="3956081" y="5020315"/>
            <a:ext cx="457200" cy="457200"/>
          </a:xfrm>
          <a:prstGeom prst="rect">
            <a:avLst/>
          </a:prstGeom>
          <a:effectLst>
            <a:outerShdw blurRad="127000" algn="ctr" rotWithShape="0">
              <a:prstClr val="black">
                <a:alpha val="20000"/>
              </a:prstClr>
            </a:outerShdw>
          </a:effectLst>
        </p:spPr>
      </p:pic>
      <p:pic>
        <p:nvPicPr>
          <p:cNvPr id="8" name="Graphic 7" descr="Vlog with solid fill">
            <a:extLst>
              <a:ext uri="{FF2B5EF4-FFF2-40B4-BE49-F238E27FC236}">
                <a16:creationId xmlns:a16="http://schemas.microsoft.com/office/drawing/2014/main" id="{43593761-6308-5AE5-5498-2ADD134D9BE4}"/>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056932" y="3629553"/>
            <a:ext cx="457200" cy="457200"/>
          </a:xfrm>
          <a:prstGeom prst="rect">
            <a:avLst/>
          </a:prstGeom>
        </p:spPr>
      </p:pic>
      <p:pic>
        <p:nvPicPr>
          <p:cNvPr id="14" name="Graphic 13" descr="Ui Ux with solid fill">
            <a:extLst>
              <a:ext uri="{FF2B5EF4-FFF2-40B4-BE49-F238E27FC236}">
                <a16:creationId xmlns:a16="http://schemas.microsoft.com/office/drawing/2014/main" id="{91E23364-D5CB-A502-8348-B8EEF837B7B2}"/>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15550" y="4413560"/>
            <a:ext cx="457200" cy="457200"/>
          </a:xfrm>
          <a:prstGeom prst="rect">
            <a:avLst/>
          </a:prstGeom>
        </p:spPr>
      </p:pic>
      <p:sp>
        <p:nvSpPr>
          <p:cNvPr id="15" name="TextBox 14">
            <a:extLst>
              <a:ext uri="{FF2B5EF4-FFF2-40B4-BE49-F238E27FC236}">
                <a16:creationId xmlns:a16="http://schemas.microsoft.com/office/drawing/2014/main" id="{D8F790A2-F0DE-B8E5-BC1E-57F15B53912C}"/>
              </a:ext>
            </a:extLst>
          </p:cNvPr>
          <p:cNvSpPr txBox="1"/>
          <p:nvPr/>
        </p:nvSpPr>
        <p:spPr>
          <a:xfrm>
            <a:off x="743984" y="4807444"/>
            <a:ext cx="99851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00" dirty="0">
                <a:solidFill>
                  <a:prstClr val="white"/>
                </a:solidFill>
                <a:latin typeface="Segoe UI Semibold" panose="020B0702040204020203" pitchFamily="34" charset="0"/>
                <a:cs typeface="Segoe UI Semibold" panose="020B0702040204020203" pitchFamily="34" charset="0"/>
              </a:rPr>
              <a:t>桌面应用程序</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3" name="Graphic 2">
            <a:extLst>
              <a:ext uri="{FF2B5EF4-FFF2-40B4-BE49-F238E27FC236}">
                <a16:creationId xmlns:a16="http://schemas.microsoft.com/office/drawing/2014/main" id="{C14068CF-2F65-E558-630D-891C26DA44AD}"/>
              </a:ext>
              <a:ext uri="{C183D7F6-B498-43B3-948B-1728B52AA6E4}">
                <adec:decorative xmlns:adec="http://schemas.microsoft.com/office/drawing/2017/decorative" val="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4926005" y="4984646"/>
            <a:ext cx="457200" cy="457200"/>
          </a:xfrm>
          <a:prstGeom prst="rect">
            <a:avLst/>
          </a:prstGeom>
        </p:spPr>
      </p:pic>
      <p:pic>
        <p:nvPicPr>
          <p:cNvPr id="13" name="Graphic 12">
            <a:extLst>
              <a:ext uri="{FF2B5EF4-FFF2-40B4-BE49-F238E27FC236}">
                <a16:creationId xmlns:a16="http://schemas.microsoft.com/office/drawing/2014/main" id="{982DB019-1AF0-F519-BFF0-400C930B9015}"/>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0654697" y="4959847"/>
            <a:ext cx="457200" cy="457199"/>
          </a:xfrm>
          <a:prstGeom prst="rect">
            <a:avLst/>
          </a:prstGeom>
        </p:spPr>
      </p:pic>
    </p:spTree>
    <p:extLst>
      <p:ext uri="{BB962C8B-B14F-4D97-AF65-F5344CB8AC3E}">
        <p14:creationId xmlns:p14="http://schemas.microsoft.com/office/powerpoint/2010/main" val="366428830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7E760-4EAD-1C19-8467-6723F9E16680}"/>
              </a:ext>
            </a:extLst>
          </p:cNvPr>
          <p:cNvSpPr>
            <a:spLocks noGrp="1"/>
          </p:cNvSpPr>
          <p:nvPr>
            <p:ph type="title"/>
          </p:nvPr>
        </p:nvSpPr>
        <p:spPr>
          <a:xfrm>
            <a:off x="586740" y="532649"/>
            <a:ext cx="11018520" cy="553998"/>
          </a:xfrm>
        </p:spPr>
        <p:txBody>
          <a:bodyPr/>
          <a:lstStyle/>
          <a:p>
            <a:r>
              <a:rPr lang="en-US" altLang="zh-CN" dirty="0"/>
              <a:t>Enterprise GPT-X Intelligent App Architecture</a:t>
            </a:r>
            <a:endParaRPr lang="zh-CN" altLang="en-US" dirty="0"/>
          </a:p>
        </p:txBody>
      </p:sp>
      <p:sp>
        <p:nvSpPr>
          <p:cNvPr id="4" name="Rectangle 3">
            <a:extLst>
              <a:ext uri="{FF2B5EF4-FFF2-40B4-BE49-F238E27FC236}">
                <a16:creationId xmlns:a16="http://schemas.microsoft.com/office/drawing/2014/main" id="{430E84BE-71C6-E32A-0153-27229568AD38}"/>
              </a:ext>
              <a:ext uri="{C183D7F6-B498-43B3-948B-1728B52AA6E4}">
                <adec:decorative xmlns:adec="http://schemas.microsoft.com/office/drawing/2017/decorative" val="1"/>
              </a:ext>
            </a:extLst>
          </p:cNvPr>
          <p:cNvSpPr/>
          <p:nvPr/>
        </p:nvSpPr>
        <p:spPr>
          <a:xfrm>
            <a:off x="3525072" y="2204899"/>
            <a:ext cx="2286000" cy="365760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id="{8E313DEF-5C64-4719-378B-112217014096}"/>
              </a:ext>
            </a:extLst>
          </p:cNvPr>
          <p:cNvSpPr txBox="1">
            <a:spLocks/>
          </p:cNvSpPr>
          <p:nvPr/>
        </p:nvSpPr>
        <p:spPr>
          <a:xfrm>
            <a:off x="3979720" y="2213047"/>
            <a:ext cx="1378448" cy="415498"/>
          </a:xfrm>
          <a:prstGeom prst="rect">
            <a:avLst/>
          </a:prstGeom>
        </p:spPr>
        <p:txBody>
          <a:bodyPr vert="horz" wrap="square" lIns="0" tIns="4572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altLang="zh-CN" sz="1200" b="1"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Prompt Compute Engine</a:t>
            </a:r>
            <a:endParaRPr kumimoji="0" lang="en-US" sz="1200" b="1"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endParaRPr>
          </a:p>
        </p:txBody>
      </p:sp>
      <p:grpSp>
        <p:nvGrpSpPr>
          <p:cNvPr id="47" name="Group 46">
            <a:extLst>
              <a:ext uri="{FF2B5EF4-FFF2-40B4-BE49-F238E27FC236}">
                <a16:creationId xmlns:a16="http://schemas.microsoft.com/office/drawing/2014/main" id="{5C8B2B1B-81EE-004C-8A25-93554D4263A5}"/>
              </a:ext>
            </a:extLst>
          </p:cNvPr>
          <p:cNvGrpSpPr/>
          <p:nvPr/>
        </p:nvGrpSpPr>
        <p:grpSpPr>
          <a:xfrm>
            <a:off x="4356447" y="2895164"/>
            <a:ext cx="635274" cy="635274"/>
            <a:chOff x="2597981" y="2943083"/>
            <a:chExt cx="635274" cy="635274"/>
          </a:xfrm>
        </p:grpSpPr>
        <p:sp>
          <p:nvSpPr>
            <p:cNvPr id="6" name="Rectangle: Rounded Corners 5">
              <a:extLst>
                <a:ext uri="{FF2B5EF4-FFF2-40B4-BE49-F238E27FC236}">
                  <a16:creationId xmlns:a16="http://schemas.microsoft.com/office/drawing/2014/main" id="{7FBF9642-B06D-B017-59B6-3AD796F2E67F}"/>
                </a:ext>
                <a:ext uri="{C183D7F6-B498-43B3-948B-1728B52AA6E4}">
                  <adec:decorative xmlns:adec="http://schemas.microsoft.com/office/drawing/2017/decorative" val="1"/>
                </a:ext>
              </a:extLst>
            </p:cNvPr>
            <p:cNvSpPr/>
            <p:nvPr/>
          </p:nvSpPr>
          <p:spPr bwMode="auto">
            <a:xfrm>
              <a:off x="2597981" y="2943083"/>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Graphic 6">
              <a:extLst>
                <a:ext uri="{FF2B5EF4-FFF2-40B4-BE49-F238E27FC236}">
                  <a16:creationId xmlns:a16="http://schemas.microsoft.com/office/drawing/2014/main" id="{CE42C1AD-25B6-7673-0155-1C066BD1AF2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89341" y="3034443"/>
              <a:ext cx="452555" cy="452555"/>
            </a:xfrm>
            <a:prstGeom prst="rect">
              <a:avLst/>
            </a:prstGeom>
          </p:spPr>
        </p:pic>
      </p:grpSp>
      <p:sp>
        <p:nvSpPr>
          <p:cNvPr id="10" name="Rectangle 9">
            <a:extLst>
              <a:ext uri="{FF2B5EF4-FFF2-40B4-BE49-F238E27FC236}">
                <a16:creationId xmlns:a16="http://schemas.microsoft.com/office/drawing/2014/main" id="{DE02FD85-9A72-A07B-2C5D-5A51B6CE6AFB}"/>
              </a:ext>
              <a:ext uri="{C183D7F6-B498-43B3-948B-1728B52AA6E4}">
                <adec:decorative xmlns:adec="http://schemas.microsoft.com/office/drawing/2017/decorative" val="1"/>
              </a:ext>
            </a:extLst>
          </p:cNvPr>
          <p:cNvSpPr/>
          <p:nvPr/>
        </p:nvSpPr>
        <p:spPr>
          <a:xfrm>
            <a:off x="7402903" y="2215563"/>
            <a:ext cx="4132633" cy="109728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Rectangle: Rounded Corners 18">
            <a:extLst>
              <a:ext uri="{FF2B5EF4-FFF2-40B4-BE49-F238E27FC236}">
                <a16:creationId xmlns:a16="http://schemas.microsoft.com/office/drawing/2014/main" id="{7F049B04-AB02-3FA3-7E26-C4F463E5670E}"/>
              </a:ext>
              <a:ext uri="{C183D7F6-B498-43B3-948B-1728B52AA6E4}">
                <adec:decorative xmlns:adec="http://schemas.microsoft.com/office/drawing/2017/decorative" val="1"/>
              </a:ext>
            </a:extLst>
          </p:cNvPr>
          <p:cNvSpPr/>
          <p:nvPr/>
        </p:nvSpPr>
        <p:spPr bwMode="auto">
          <a:xfrm>
            <a:off x="10544852" y="2325220"/>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09FA7AC9-8D9E-C744-0E0F-4C739C5FFE42}"/>
              </a:ext>
            </a:extLst>
          </p:cNvPr>
          <p:cNvGrpSpPr/>
          <p:nvPr/>
        </p:nvGrpSpPr>
        <p:grpSpPr>
          <a:xfrm>
            <a:off x="6272498" y="4370015"/>
            <a:ext cx="640080" cy="640080"/>
            <a:chOff x="3606049" y="4974128"/>
            <a:chExt cx="640080" cy="640080"/>
          </a:xfrm>
        </p:grpSpPr>
        <p:sp>
          <p:nvSpPr>
            <p:cNvPr id="18" name="Rectangle: Rounded Corners 17">
              <a:extLst>
                <a:ext uri="{FF2B5EF4-FFF2-40B4-BE49-F238E27FC236}">
                  <a16:creationId xmlns:a16="http://schemas.microsoft.com/office/drawing/2014/main" id="{11531368-CF1B-BDD0-07EC-E0871B60C663}"/>
                </a:ext>
                <a:ext uri="{C183D7F6-B498-43B3-948B-1728B52AA6E4}">
                  <adec:decorative xmlns:adec="http://schemas.microsoft.com/office/drawing/2017/decorative" val="1"/>
                </a:ext>
              </a:extLst>
            </p:cNvPr>
            <p:cNvSpPr/>
            <p:nvPr/>
          </p:nvSpPr>
          <p:spPr bwMode="auto">
            <a:xfrm>
              <a:off x="3606049" y="4974128"/>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3" name="Graphic 22">
              <a:extLst>
                <a:ext uri="{FF2B5EF4-FFF2-40B4-BE49-F238E27FC236}">
                  <a16:creationId xmlns:a16="http://schemas.microsoft.com/office/drawing/2014/main" id="{89173620-AF33-0E8B-7EDF-522994EE5B2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697489" y="5065568"/>
              <a:ext cx="457200" cy="457200"/>
            </a:xfrm>
            <a:prstGeom prst="rect">
              <a:avLst/>
            </a:prstGeom>
          </p:spPr>
        </p:pic>
      </p:grpSp>
      <p:grpSp>
        <p:nvGrpSpPr>
          <p:cNvPr id="48" name="Group 47">
            <a:extLst>
              <a:ext uri="{FF2B5EF4-FFF2-40B4-BE49-F238E27FC236}">
                <a16:creationId xmlns:a16="http://schemas.microsoft.com/office/drawing/2014/main" id="{16605DA5-E0D0-608D-14C8-102A7E381BDA}"/>
              </a:ext>
            </a:extLst>
          </p:cNvPr>
          <p:cNvGrpSpPr/>
          <p:nvPr/>
        </p:nvGrpSpPr>
        <p:grpSpPr>
          <a:xfrm>
            <a:off x="6272498" y="3235751"/>
            <a:ext cx="640080" cy="640080"/>
            <a:chOff x="2618441" y="4962915"/>
            <a:chExt cx="640080" cy="640080"/>
          </a:xfrm>
        </p:grpSpPr>
        <p:sp>
          <p:nvSpPr>
            <p:cNvPr id="34" name="Rectangle: Rounded Corners 33">
              <a:extLst>
                <a:ext uri="{FF2B5EF4-FFF2-40B4-BE49-F238E27FC236}">
                  <a16:creationId xmlns:a16="http://schemas.microsoft.com/office/drawing/2014/main" id="{2045296C-941C-9833-D915-1373192866D6}"/>
                </a:ext>
                <a:ext uri="{C183D7F6-B498-43B3-948B-1728B52AA6E4}">
                  <adec:decorative xmlns:adec="http://schemas.microsoft.com/office/drawing/2017/decorative" val="1"/>
                </a:ext>
              </a:extLst>
            </p:cNvPr>
            <p:cNvSpPr/>
            <p:nvPr/>
          </p:nvSpPr>
          <p:spPr bwMode="auto">
            <a:xfrm>
              <a:off x="2618441" y="4962915"/>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Graphic 34">
              <a:extLst>
                <a:ext uri="{FF2B5EF4-FFF2-40B4-BE49-F238E27FC236}">
                  <a16:creationId xmlns:a16="http://schemas.microsoft.com/office/drawing/2014/main" id="{32FC4C49-412E-A23D-3218-4BAD6DD80C54}"/>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709609" y="5039642"/>
              <a:ext cx="457200" cy="457200"/>
            </a:xfrm>
            <a:prstGeom prst="rect">
              <a:avLst/>
            </a:prstGeom>
          </p:spPr>
        </p:pic>
      </p:grpSp>
      <p:grpSp>
        <p:nvGrpSpPr>
          <p:cNvPr id="46" name="Group 45">
            <a:extLst>
              <a:ext uri="{FF2B5EF4-FFF2-40B4-BE49-F238E27FC236}">
                <a16:creationId xmlns:a16="http://schemas.microsoft.com/office/drawing/2014/main" id="{2BC29712-C0BF-AAC8-3619-E63EC7DF8EB9}"/>
              </a:ext>
            </a:extLst>
          </p:cNvPr>
          <p:cNvGrpSpPr/>
          <p:nvPr/>
        </p:nvGrpSpPr>
        <p:grpSpPr>
          <a:xfrm>
            <a:off x="2429474" y="2890358"/>
            <a:ext cx="640080" cy="640080"/>
            <a:chOff x="1210027" y="3159105"/>
            <a:chExt cx="640080" cy="640080"/>
          </a:xfrm>
        </p:grpSpPr>
        <p:sp>
          <p:nvSpPr>
            <p:cNvPr id="37" name="Rectangle: Rounded Corners 36">
              <a:extLst>
                <a:ext uri="{FF2B5EF4-FFF2-40B4-BE49-F238E27FC236}">
                  <a16:creationId xmlns:a16="http://schemas.microsoft.com/office/drawing/2014/main" id="{1A6ACACC-42EB-9203-FD8C-A37271BD0B29}"/>
                </a:ext>
                <a:ext uri="{C183D7F6-B498-43B3-948B-1728B52AA6E4}">
                  <adec:decorative xmlns:adec="http://schemas.microsoft.com/office/drawing/2017/decorative" val="1"/>
                </a:ext>
              </a:extLst>
            </p:cNvPr>
            <p:cNvSpPr/>
            <p:nvPr/>
          </p:nvSpPr>
          <p:spPr bwMode="auto">
            <a:xfrm>
              <a:off x="1210027" y="3159105"/>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0" name="Graphic 39">
              <a:extLst>
                <a:ext uri="{FF2B5EF4-FFF2-40B4-BE49-F238E27FC236}">
                  <a16:creationId xmlns:a16="http://schemas.microsoft.com/office/drawing/2014/main" id="{9A4CECF8-1AEC-2DA9-222A-48C19FE5FB69}"/>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1467" y="3250545"/>
              <a:ext cx="457200" cy="457200"/>
            </a:xfrm>
            <a:prstGeom prst="rect">
              <a:avLst/>
            </a:prstGeom>
          </p:spPr>
        </p:pic>
      </p:grpSp>
      <p:sp>
        <p:nvSpPr>
          <p:cNvPr id="50" name="Rectangle: Rounded Corners 49">
            <a:extLst>
              <a:ext uri="{FF2B5EF4-FFF2-40B4-BE49-F238E27FC236}">
                <a16:creationId xmlns:a16="http://schemas.microsoft.com/office/drawing/2014/main" id="{9A8C3C6D-8B21-346A-480E-6B3E4706C529}"/>
              </a:ext>
              <a:ext uri="{C183D7F6-B498-43B3-948B-1728B52AA6E4}">
                <adec:decorative xmlns:adec="http://schemas.microsoft.com/office/drawing/2017/decorative" val="1"/>
              </a:ext>
            </a:extLst>
          </p:cNvPr>
          <p:cNvSpPr/>
          <p:nvPr/>
        </p:nvSpPr>
        <p:spPr bwMode="auto">
          <a:xfrm>
            <a:off x="3848542" y="3945500"/>
            <a:ext cx="640080" cy="640080"/>
          </a:xfrm>
          <a:prstGeom prst="roundRect">
            <a:avLst>
              <a:gd name="adj" fmla="val 5334"/>
            </a:avLst>
          </a:prstGeom>
          <a:noFill/>
          <a:ln w="12700" cap="flat" cmpd="sng" algn="ctr">
            <a:solidFill>
              <a:srgbClr val="0078D7"/>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 name="Picture 50">
            <a:extLst>
              <a:ext uri="{FF2B5EF4-FFF2-40B4-BE49-F238E27FC236}">
                <a16:creationId xmlns:a16="http://schemas.microsoft.com/office/drawing/2014/main" id="{C09EDFD3-A225-FB10-2E8A-DC2DF439A78F}"/>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39982" y="4036940"/>
            <a:ext cx="457200" cy="457200"/>
          </a:xfrm>
          <a:prstGeom prst="rect">
            <a:avLst/>
          </a:prstGeom>
        </p:spPr>
      </p:pic>
      <p:pic>
        <p:nvPicPr>
          <p:cNvPr id="53" name="Graphic 52">
            <a:extLst>
              <a:ext uri="{FF2B5EF4-FFF2-40B4-BE49-F238E27FC236}">
                <a16:creationId xmlns:a16="http://schemas.microsoft.com/office/drawing/2014/main" id="{EFC04312-8F95-5F48-64F5-DB8E918FD61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649266" y="4933651"/>
            <a:ext cx="457200" cy="457199"/>
          </a:xfrm>
          <a:prstGeom prst="rect">
            <a:avLst/>
          </a:prstGeom>
        </p:spPr>
      </p:pic>
      <p:sp>
        <p:nvSpPr>
          <p:cNvPr id="54" name="Rectangle: Rounded Corners 53">
            <a:extLst>
              <a:ext uri="{FF2B5EF4-FFF2-40B4-BE49-F238E27FC236}">
                <a16:creationId xmlns:a16="http://schemas.microsoft.com/office/drawing/2014/main" id="{2BCC4FB2-CA06-37B1-835A-50A675481EF6}"/>
              </a:ext>
              <a:ext uri="{C183D7F6-B498-43B3-948B-1728B52AA6E4}">
                <adec:decorative xmlns:adec="http://schemas.microsoft.com/office/drawing/2017/decorative" val="1"/>
              </a:ext>
            </a:extLst>
          </p:cNvPr>
          <p:cNvSpPr/>
          <p:nvPr/>
        </p:nvSpPr>
        <p:spPr bwMode="auto">
          <a:xfrm>
            <a:off x="10557826" y="4844719"/>
            <a:ext cx="640080" cy="640080"/>
          </a:xfrm>
          <a:prstGeom prst="roundRect">
            <a:avLst>
              <a:gd name="adj" fmla="val 5334"/>
            </a:avLst>
          </a:prstGeom>
          <a:noFill/>
          <a:ln w="12700" cap="flat" cmpd="sng" algn="ctr">
            <a:solidFill>
              <a:srgbClr val="0078D7"/>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B58E6657-68F4-C4B8-0E3E-1A6E971CC6FF}"/>
              </a:ext>
              <a:ext uri="{C183D7F6-B498-43B3-948B-1728B52AA6E4}">
                <adec:decorative xmlns:adec="http://schemas.microsoft.com/office/drawing/2017/decorative" val="1"/>
              </a:ext>
            </a:extLst>
          </p:cNvPr>
          <p:cNvSpPr/>
          <p:nvPr/>
        </p:nvSpPr>
        <p:spPr bwMode="auto">
          <a:xfrm>
            <a:off x="4813625" y="3948010"/>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Rounded Corners 59">
            <a:extLst>
              <a:ext uri="{FF2B5EF4-FFF2-40B4-BE49-F238E27FC236}">
                <a16:creationId xmlns:a16="http://schemas.microsoft.com/office/drawing/2014/main" id="{7FC756E9-F9AC-7E98-7636-0D12E091879C}"/>
              </a:ext>
              <a:ext uri="{C183D7F6-B498-43B3-948B-1728B52AA6E4}">
                <adec:decorative xmlns:adec="http://schemas.microsoft.com/office/drawing/2017/decorative" val="1"/>
              </a:ext>
            </a:extLst>
          </p:cNvPr>
          <p:cNvSpPr/>
          <p:nvPr/>
        </p:nvSpPr>
        <p:spPr bwMode="auto">
          <a:xfrm>
            <a:off x="4813625" y="4877173"/>
            <a:ext cx="640080" cy="640080"/>
          </a:xfrm>
          <a:prstGeom prst="roundRect">
            <a:avLst>
              <a:gd name="adj" fmla="val 5334"/>
            </a:avLst>
          </a:prstGeom>
          <a:noFill/>
          <a:ln w="12700" cap="flat" cmpd="sng" algn="ctr">
            <a:solidFill>
              <a:srgbClr val="0078D7"/>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 name="Picture 63">
            <a:extLst>
              <a:ext uri="{FF2B5EF4-FFF2-40B4-BE49-F238E27FC236}">
                <a16:creationId xmlns:a16="http://schemas.microsoft.com/office/drawing/2014/main" id="{F969D664-B951-C0F7-713E-1C92E06A774D}"/>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4909038" y="4039671"/>
            <a:ext cx="457200" cy="457200"/>
          </a:xfrm>
          <a:prstGeom prst="rect">
            <a:avLst/>
          </a:prstGeom>
          <a:solidFill>
            <a:srgbClr val="000000"/>
          </a:solidFill>
        </p:spPr>
      </p:pic>
      <p:grpSp>
        <p:nvGrpSpPr>
          <p:cNvPr id="65" name="storage 1" descr="storage">
            <a:extLst>
              <a:ext uri="{FF2B5EF4-FFF2-40B4-BE49-F238E27FC236}">
                <a16:creationId xmlns:a16="http://schemas.microsoft.com/office/drawing/2014/main" id="{993CD123-3A1D-F74E-407E-320E5EFCA808}"/>
              </a:ext>
            </a:extLst>
          </p:cNvPr>
          <p:cNvGrpSpPr/>
          <p:nvPr/>
        </p:nvGrpSpPr>
        <p:grpSpPr>
          <a:xfrm>
            <a:off x="7888695" y="4929196"/>
            <a:ext cx="457200" cy="457200"/>
            <a:chOff x="4501240" y="2176494"/>
            <a:chExt cx="344605" cy="374856"/>
          </a:xfrm>
        </p:grpSpPr>
        <p:sp>
          <p:nvSpPr>
            <p:cNvPr id="66" name="Freeform 5">
              <a:extLst>
                <a:ext uri="{FF2B5EF4-FFF2-40B4-BE49-F238E27FC236}">
                  <a16:creationId xmlns:a16="http://schemas.microsoft.com/office/drawing/2014/main" id="{CDDB1D30-46DE-D381-D665-1EBFAFAB8F7E}"/>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6">
              <a:extLst>
                <a:ext uri="{FF2B5EF4-FFF2-40B4-BE49-F238E27FC236}">
                  <a16:creationId xmlns:a16="http://schemas.microsoft.com/office/drawing/2014/main" id="{703496AD-7AC9-7929-8274-F3B6C1AF9CB5}"/>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7">
              <a:extLst>
                <a:ext uri="{FF2B5EF4-FFF2-40B4-BE49-F238E27FC236}">
                  <a16:creationId xmlns:a16="http://schemas.microsoft.com/office/drawing/2014/main" id="{8F0F85C7-2A68-7D29-A6BB-648DAA74DEFB}"/>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8">
              <a:extLst>
                <a:ext uri="{FF2B5EF4-FFF2-40B4-BE49-F238E27FC236}">
                  <a16:creationId xmlns:a16="http://schemas.microsoft.com/office/drawing/2014/main" id="{4B4C2E97-E5EF-C508-64D7-385DC2F8D1BD}"/>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0" name="file" descr="file, paper, sheet">
            <a:extLst>
              <a:ext uri="{FF2B5EF4-FFF2-40B4-BE49-F238E27FC236}">
                <a16:creationId xmlns:a16="http://schemas.microsoft.com/office/drawing/2014/main" id="{77CE6249-F70C-FE97-F5B0-B102497FB34B}"/>
              </a:ext>
            </a:extLst>
          </p:cNvPr>
          <p:cNvGrpSpPr/>
          <p:nvPr/>
        </p:nvGrpSpPr>
        <p:grpSpPr>
          <a:xfrm>
            <a:off x="7894306" y="2401652"/>
            <a:ext cx="457200" cy="457200"/>
            <a:chOff x="8018464" y="4649789"/>
            <a:chExt cx="225425" cy="279400"/>
          </a:xfrm>
        </p:grpSpPr>
        <p:sp>
          <p:nvSpPr>
            <p:cNvPr id="71" name="Freeform 88">
              <a:extLst>
                <a:ext uri="{FF2B5EF4-FFF2-40B4-BE49-F238E27FC236}">
                  <a16:creationId xmlns:a16="http://schemas.microsoft.com/office/drawing/2014/main" id="{64679417-7676-9EFF-20CC-FAB57B32BF1C}"/>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89">
              <a:extLst>
                <a:ext uri="{FF2B5EF4-FFF2-40B4-BE49-F238E27FC236}">
                  <a16:creationId xmlns:a16="http://schemas.microsoft.com/office/drawing/2014/main" id="{6BF2C48B-71DE-48C0-E248-84769A98E4BC}"/>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3" name="Line 90">
              <a:extLst>
                <a:ext uri="{FF2B5EF4-FFF2-40B4-BE49-F238E27FC236}">
                  <a16:creationId xmlns:a16="http://schemas.microsoft.com/office/drawing/2014/main" id="{90AA5313-3A96-5643-08CC-C429F7E89C7F}"/>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4" name="Line 91">
              <a:extLst>
                <a:ext uri="{FF2B5EF4-FFF2-40B4-BE49-F238E27FC236}">
                  <a16:creationId xmlns:a16="http://schemas.microsoft.com/office/drawing/2014/main" id="{DAD14B1E-21FB-AA71-85A5-CA48BBD771C6}"/>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75" name="TextBox 74">
            <a:extLst>
              <a:ext uri="{FF2B5EF4-FFF2-40B4-BE49-F238E27FC236}">
                <a16:creationId xmlns:a16="http://schemas.microsoft.com/office/drawing/2014/main" id="{2F2FE6E7-82CD-AEDB-A308-C7A468E63705}"/>
              </a:ext>
            </a:extLst>
          </p:cNvPr>
          <p:cNvSpPr txBox="1"/>
          <p:nvPr/>
        </p:nvSpPr>
        <p:spPr>
          <a:xfrm>
            <a:off x="7566802" y="5444089"/>
            <a:ext cx="1109598"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Structured Data</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prstClr val="white"/>
                </a:solidFill>
                <a:latin typeface="Segoe UI Semibold" panose="020B0702040204020203" pitchFamily="34" charset="0"/>
                <a:cs typeface="Segoe UI Semibold" panose="020B0702040204020203" pitchFamily="34" charset="0"/>
              </a:rPr>
              <a:t>Index Engine</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76" name="TextBox 75">
            <a:extLst>
              <a:ext uri="{FF2B5EF4-FFF2-40B4-BE49-F238E27FC236}">
                <a16:creationId xmlns:a16="http://schemas.microsoft.com/office/drawing/2014/main" id="{D07741F2-1A61-2D8F-808E-F872A6987BCC}"/>
              </a:ext>
            </a:extLst>
          </p:cNvPr>
          <p:cNvSpPr txBox="1"/>
          <p:nvPr/>
        </p:nvSpPr>
        <p:spPr>
          <a:xfrm>
            <a:off x="7539741" y="2915081"/>
            <a:ext cx="1245854"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prstClr val="white"/>
                </a:solidFill>
                <a:latin typeface="Segoe UI Semibold" panose="020B0702040204020203" pitchFamily="34" charset="0"/>
                <a:cs typeface="Segoe UI Semibold" panose="020B0702040204020203" pitchFamily="34" charset="0"/>
              </a:rPr>
              <a:t>Non-</a:t>
            </a: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structured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Data Index Engine</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77" name="Rectangle 76">
            <a:extLst>
              <a:ext uri="{FF2B5EF4-FFF2-40B4-BE49-F238E27FC236}">
                <a16:creationId xmlns:a16="http://schemas.microsoft.com/office/drawing/2014/main" id="{9C0FA6F0-E2AA-C8CE-8077-E0DDEA5EF8EB}"/>
              </a:ext>
              <a:ext uri="{C183D7F6-B498-43B3-948B-1728B52AA6E4}">
                <adec:decorative xmlns:adec="http://schemas.microsoft.com/office/drawing/2017/decorative" val="1"/>
              </a:ext>
            </a:extLst>
          </p:cNvPr>
          <p:cNvSpPr/>
          <p:nvPr/>
        </p:nvSpPr>
        <p:spPr>
          <a:xfrm>
            <a:off x="2041497" y="2204899"/>
            <a:ext cx="1371600" cy="365760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 name="Title 1">
            <a:extLst>
              <a:ext uri="{FF2B5EF4-FFF2-40B4-BE49-F238E27FC236}">
                <a16:creationId xmlns:a16="http://schemas.microsoft.com/office/drawing/2014/main" id="{AB8DA2A3-250D-5A32-2ECD-53B55A303F8D}"/>
              </a:ext>
            </a:extLst>
          </p:cNvPr>
          <p:cNvSpPr txBox="1">
            <a:spLocks/>
          </p:cNvSpPr>
          <p:nvPr/>
        </p:nvSpPr>
        <p:spPr>
          <a:xfrm>
            <a:off x="2153751" y="2273947"/>
            <a:ext cx="1143000" cy="230832"/>
          </a:xfrm>
          <a:prstGeom prst="rect">
            <a:avLst/>
          </a:prstGeom>
        </p:spPr>
        <p:txBody>
          <a:bodyPr vert="horz" wrap="square" lIns="0" tIns="4572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1"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Frontend Tier</a:t>
            </a:r>
          </a:p>
        </p:txBody>
      </p:sp>
      <p:sp>
        <p:nvSpPr>
          <p:cNvPr id="79" name="Rectangle 78">
            <a:extLst>
              <a:ext uri="{FF2B5EF4-FFF2-40B4-BE49-F238E27FC236}">
                <a16:creationId xmlns:a16="http://schemas.microsoft.com/office/drawing/2014/main" id="{65548DEB-A938-B605-DE8A-1E63A66858CB}"/>
              </a:ext>
              <a:ext uri="{C183D7F6-B498-43B3-948B-1728B52AA6E4}">
                <adec:decorative xmlns:adec="http://schemas.microsoft.com/office/drawing/2017/decorative" val="1"/>
              </a:ext>
            </a:extLst>
          </p:cNvPr>
          <p:cNvSpPr/>
          <p:nvPr/>
        </p:nvSpPr>
        <p:spPr>
          <a:xfrm>
            <a:off x="562385" y="2203335"/>
            <a:ext cx="1366951" cy="365760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10939A92-F9DB-CC55-6840-B5D172418CB3}"/>
              </a:ext>
              <a:ext uri="{C183D7F6-B498-43B3-948B-1728B52AA6E4}">
                <adec:decorative xmlns:adec="http://schemas.microsoft.com/office/drawing/2017/decorative" val="1"/>
              </a:ext>
            </a:extLst>
          </p:cNvPr>
          <p:cNvSpPr/>
          <p:nvPr/>
        </p:nvSpPr>
        <p:spPr>
          <a:xfrm>
            <a:off x="5927686" y="2210871"/>
            <a:ext cx="1366951" cy="365760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 name="Title 1">
            <a:extLst>
              <a:ext uri="{FF2B5EF4-FFF2-40B4-BE49-F238E27FC236}">
                <a16:creationId xmlns:a16="http://schemas.microsoft.com/office/drawing/2014/main" id="{1F8AF791-2458-D87F-9C19-6D96DF51E096}"/>
              </a:ext>
            </a:extLst>
          </p:cNvPr>
          <p:cNvSpPr txBox="1">
            <a:spLocks/>
          </p:cNvSpPr>
          <p:nvPr/>
        </p:nvSpPr>
        <p:spPr>
          <a:xfrm>
            <a:off x="6002332" y="2229762"/>
            <a:ext cx="1229220" cy="415498"/>
          </a:xfrm>
          <a:prstGeom prst="rect">
            <a:avLst/>
          </a:prstGeom>
        </p:spPr>
        <p:txBody>
          <a:bodyPr vert="horz" wrap="square" lIns="0" tIns="4572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altLang="zh-CN" sz="1200" b="1"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Session &amp; Token Data Tier</a:t>
            </a:r>
            <a:endParaRPr kumimoji="0" lang="en-US" sz="1200" b="1"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endParaRPr>
          </a:p>
        </p:txBody>
      </p:sp>
      <p:pic>
        <p:nvPicPr>
          <p:cNvPr id="82" name="Picture 6" descr="See the source image">
            <a:extLst>
              <a:ext uri="{FF2B5EF4-FFF2-40B4-BE49-F238E27FC236}">
                <a16:creationId xmlns:a16="http://schemas.microsoft.com/office/drawing/2014/main" id="{DAE79095-9445-CFF4-0D42-C56608707FB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060934" y="2412229"/>
            <a:ext cx="914400" cy="480060"/>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Rounded Corners 82">
            <a:extLst>
              <a:ext uri="{FF2B5EF4-FFF2-40B4-BE49-F238E27FC236}">
                <a16:creationId xmlns:a16="http://schemas.microsoft.com/office/drawing/2014/main" id="{976525C9-7050-535C-98EF-657C46734A5F}"/>
              </a:ext>
              <a:ext uri="{C183D7F6-B498-43B3-948B-1728B52AA6E4}">
                <adec:decorative xmlns:adec="http://schemas.microsoft.com/office/drawing/2017/decorative" val="1"/>
              </a:ext>
            </a:extLst>
          </p:cNvPr>
          <p:cNvSpPr/>
          <p:nvPr/>
        </p:nvSpPr>
        <p:spPr bwMode="auto">
          <a:xfrm>
            <a:off x="9192645" y="2340276"/>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Rectangle 83">
            <a:extLst>
              <a:ext uri="{FF2B5EF4-FFF2-40B4-BE49-F238E27FC236}">
                <a16:creationId xmlns:a16="http://schemas.microsoft.com/office/drawing/2014/main" id="{086E59A3-966F-7304-4788-A3295E9F1A89}"/>
              </a:ext>
              <a:ext uri="{C183D7F6-B498-43B3-948B-1728B52AA6E4}">
                <adec:decorative xmlns:adec="http://schemas.microsoft.com/office/drawing/2017/decorative" val="1"/>
              </a:ext>
            </a:extLst>
          </p:cNvPr>
          <p:cNvSpPr/>
          <p:nvPr/>
        </p:nvSpPr>
        <p:spPr>
          <a:xfrm>
            <a:off x="7402903" y="4754956"/>
            <a:ext cx="4132633" cy="109728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85" name="Microsoft Teams" descr="Microsoft Teams">
            <a:extLst>
              <a:ext uri="{FF2B5EF4-FFF2-40B4-BE49-F238E27FC236}">
                <a16:creationId xmlns:a16="http://schemas.microsoft.com/office/drawing/2014/main" id="{F9C4E758-FFB9-ED29-CCCE-343BE17993F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06784" y="5154906"/>
            <a:ext cx="457550" cy="457550"/>
          </a:xfrm>
          <a:prstGeom prst="rect">
            <a:avLst/>
          </a:prstGeom>
        </p:spPr>
      </p:pic>
      <p:pic>
        <p:nvPicPr>
          <p:cNvPr id="90" name="Graphic 89" descr="Smart Phone with solid fill">
            <a:extLst>
              <a:ext uri="{FF2B5EF4-FFF2-40B4-BE49-F238E27FC236}">
                <a16:creationId xmlns:a16="http://schemas.microsoft.com/office/drawing/2014/main" id="{D312DDA6-0BF8-20C6-C8C8-2968882AF86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96206" y="2768036"/>
            <a:ext cx="548640" cy="548640"/>
          </a:xfrm>
          <a:prstGeom prst="rect">
            <a:avLst/>
          </a:prstGeom>
        </p:spPr>
      </p:pic>
      <p:pic>
        <p:nvPicPr>
          <p:cNvPr id="62" name="Picture 2" descr="Image result for standard load balancer icon">
            <a:extLst>
              <a:ext uri="{FF2B5EF4-FFF2-40B4-BE49-F238E27FC236}">
                <a16:creationId xmlns:a16="http://schemas.microsoft.com/office/drawing/2014/main" id="{CD202B7D-A20F-B2C8-D0D3-C34FCE5E1C02}"/>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t="-10981" b="-1"/>
          <a:stretch/>
        </p:blipFill>
        <p:spPr bwMode="auto">
          <a:xfrm>
            <a:off x="2496504" y="3910574"/>
            <a:ext cx="493626" cy="457200"/>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Rounded Corners 92">
            <a:extLst>
              <a:ext uri="{FF2B5EF4-FFF2-40B4-BE49-F238E27FC236}">
                <a16:creationId xmlns:a16="http://schemas.microsoft.com/office/drawing/2014/main" id="{49801F7D-8D00-0455-D88C-A42B080FDEFD}"/>
              </a:ext>
              <a:ext uri="{C183D7F6-B498-43B3-948B-1728B52AA6E4}">
                <adec:decorative xmlns:adec="http://schemas.microsoft.com/office/drawing/2017/decorative" val="1"/>
              </a:ext>
            </a:extLst>
          </p:cNvPr>
          <p:cNvSpPr/>
          <p:nvPr/>
        </p:nvSpPr>
        <p:spPr bwMode="auto">
          <a:xfrm>
            <a:off x="2423277" y="3836883"/>
            <a:ext cx="640080" cy="640080"/>
          </a:xfrm>
          <a:prstGeom prst="roundRect">
            <a:avLst>
              <a:gd name="adj" fmla="val 5334"/>
            </a:avLst>
          </a:prstGeom>
          <a:noFill/>
          <a:ln w="12700" cap="flat" cmpd="sng" algn="ctr">
            <a:solidFill>
              <a:srgbClr val="0078D7"/>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3" name="Picture 62">
            <a:extLst>
              <a:ext uri="{FF2B5EF4-FFF2-40B4-BE49-F238E27FC236}">
                <a16:creationId xmlns:a16="http://schemas.microsoft.com/office/drawing/2014/main" id="{8D30522C-DFE2-7974-0407-3A3DE6F4EF6F}"/>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2504982" y="4875596"/>
            <a:ext cx="457200" cy="457200"/>
          </a:xfrm>
          <a:prstGeom prst="rect">
            <a:avLst/>
          </a:prstGeom>
        </p:spPr>
      </p:pic>
      <p:sp>
        <p:nvSpPr>
          <p:cNvPr id="94" name="Rectangle: Rounded Corners 93">
            <a:extLst>
              <a:ext uri="{FF2B5EF4-FFF2-40B4-BE49-F238E27FC236}">
                <a16:creationId xmlns:a16="http://schemas.microsoft.com/office/drawing/2014/main" id="{D49D974B-0A0F-05C9-586F-C58403765C3D}"/>
              </a:ext>
              <a:ext uri="{C183D7F6-B498-43B3-948B-1728B52AA6E4}">
                <adec:decorative xmlns:adec="http://schemas.microsoft.com/office/drawing/2017/decorative" val="1"/>
              </a:ext>
            </a:extLst>
          </p:cNvPr>
          <p:cNvSpPr/>
          <p:nvPr/>
        </p:nvSpPr>
        <p:spPr bwMode="auto">
          <a:xfrm>
            <a:off x="2413542" y="4786801"/>
            <a:ext cx="640080" cy="640080"/>
          </a:xfrm>
          <a:prstGeom prst="roundRect">
            <a:avLst>
              <a:gd name="adj" fmla="val 5334"/>
            </a:avLst>
          </a:prstGeom>
          <a:noFill/>
          <a:ln w="12700" cap="flat" cmpd="sng" algn="ctr">
            <a:solidFill>
              <a:srgbClr val="0078D7"/>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TextBox 96">
            <a:extLst>
              <a:ext uri="{FF2B5EF4-FFF2-40B4-BE49-F238E27FC236}">
                <a16:creationId xmlns:a16="http://schemas.microsoft.com/office/drawing/2014/main" id="{0F3409C2-6D1A-791A-4756-C4784DA79EC3}"/>
              </a:ext>
            </a:extLst>
          </p:cNvPr>
          <p:cNvSpPr txBox="1"/>
          <p:nvPr/>
        </p:nvSpPr>
        <p:spPr>
          <a:xfrm>
            <a:off x="2373951" y="3512689"/>
            <a:ext cx="73873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Web App</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98" name="TextBox 97">
            <a:extLst>
              <a:ext uri="{FF2B5EF4-FFF2-40B4-BE49-F238E27FC236}">
                <a16:creationId xmlns:a16="http://schemas.microsoft.com/office/drawing/2014/main" id="{3674E10A-69AF-85FC-208D-FADC648A3FC2}"/>
              </a:ext>
            </a:extLst>
          </p:cNvPr>
          <p:cNvSpPr txBox="1"/>
          <p:nvPr/>
        </p:nvSpPr>
        <p:spPr>
          <a:xfrm>
            <a:off x="2201738" y="4466761"/>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Load Balancer</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99" name="TextBox 98">
            <a:extLst>
              <a:ext uri="{FF2B5EF4-FFF2-40B4-BE49-F238E27FC236}">
                <a16:creationId xmlns:a16="http://schemas.microsoft.com/office/drawing/2014/main" id="{B8851152-356D-CAE1-CB95-CDE42E3441EA}"/>
              </a:ext>
            </a:extLst>
          </p:cNvPr>
          <p:cNvSpPr txBox="1"/>
          <p:nvPr/>
        </p:nvSpPr>
        <p:spPr>
          <a:xfrm>
            <a:off x="2201737" y="5430502"/>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App Gateway</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0" name="TextBox 99">
            <a:extLst>
              <a:ext uri="{FF2B5EF4-FFF2-40B4-BE49-F238E27FC236}">
                <a16:creationId xmlns:a16="http://schemas.microsoft.com/office/drawing/2014/main" id="{9CEAA899-5542-55F7-0916-7EF2A03F51F1}"/>
              </a:ext>
            </a:extLst>
          </p:cNvPr>
          <p:cNvSpPr txBox="1"/>
          <p:nvPr/>
        </p:nvSpPr>
        <p:spPr>
          <a:xfrm>
            <a:off x="3889761" y="3525299"/>
            <a:ext cx="1626844"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API Management</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1" name="TextBox 100">
            <a:extLst>
              <a:ext uri="{FF2B5EF4-FFF2-40B4-BE49-F238E27FC236}">
                <a16:creationId xmlns:a16="http://schemas.microsoft.com/office/drawing/2014/main" id="{5530A160-ED10-1305-9A0B-C33223E18CAF}"/>
              </a:ext>
            </a:extLst>
          </p:cNvPr>
          <p:cNvSpPr txBox="1"/>
          <p:nvPr/>
        </p:nvSpPr>
        <p:spPr>
          <a:xfrm>
            <a:off x="4581301" y="5484799"/>
            <a:ext cx="121137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a:t>
            </a: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zure </a:t>
            </a: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Kubernetes Service</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2" name="TextBox 101">
            <a:extLst>
              <a:ext uri="{FF2B5EF4-FFF2-40B4-BE49-F238E27FC236}">
                <a16:creationId xmlns:a16="http://schemas.microsoft.com/office/drawing/2014/main" id="{325FAE57-323B-ED9D-25DF-D097CE175E73}"/>
              </a:ext>
            </a:extLst>
          </p:cNvPr>
          <p:cNvSpPr txBox="1"/>
          <p:nvPr/>
        </p:nvSpPr>
        <p:spPr>
          <a:xfrm>
            <a:off x="3673741" y="4569292"/>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Function</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3" name="TextBox 102">
            <a:extLst>
              <a:ext uri="{FF2B5EF4-FFF2-40B4-BE49-F238E27FC236}">
                <a16:creationId xmlns:a16="http://schemas.microsoft.com/office/drawing/2014/main" id="{B07F53FF-68C0-C5EB-924F-4A5EB7695840}"/>
              </a:ext>
            </a:extLst>
          </p:cNvPr>
          <p:cNvSpPr txBox="1"/>
          <p:nvPr/>
        </p:nvSpPr>
        <p:spPr>
          <a:xfrm>
            <a:off x="4617330" y="4576895"/>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App Service</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4" name="TextBox 103">
            <a:extLst>
              <a:ext uri="{FF2B5EF4-FFF2-40B4-BE49-F238E27FC236}">
                <a16:creationId xmlns:a16="http://schemas.microsoft.com/office/drawing/2014/main" id="{6ECD1E02-749A-DEE8-DEC0-32BA73BD79B5}"/>
              </a:ext>
            </a:extLst>
          </p:cNvPr>
          <p:cNvSpPr txBox="1"/>
          <p:nvPr/>
        </p:nvSpPr>
        <p:spPr>
          <a:xfrm>
            <a:off x="6060693" y="5028264"/>
            <a:ext cx="106368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a:t>
            </a:r>
            <a:r>
              <a:rPr kumimoji="0" lang="en-US" sz="1000" b="0" i="0" u="none" strike="noStrike" kern="1200" cap="none" spc="0" normalizeH="0" baseline="0" noProof="0" dirty="0" err="1">
                <a:ln>
                  <a:noFill/>
                </a:ln>
                <a:solidFill>
                  <a:prstClr val="white"/>
                </a:solidFill>
                <a:effectLst/>
                <a:uLnTx/>
                <a:uFillTx/>
                <a:latin typeface="Segoe UI Semibold" panose="020B0702040204020203" pitchFamily="34" charset="0"/>
                <a:ea typeface="+mn-ea"/>
                <a:cs typeface="Segoe UI Semibold" panose="020B0702040204020203" pitchFamily="34" charset="0"/>
              </a:rPr>
              <a:t>CosmosDB</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5" name="TextBox 104">
            <a:extLst>
              <a:ext uri="{FF2B5EF4-FFF2-40B4-BE49-F238E27FC236}">
                <a16:creationId xmlns:a16="http://schemas.microsoft.com/office/drawing/2014/main" id="{A26306A2-74B4-BA97-1676-C0F07AAA0D92}"/>
              </a:ext>
            </a:extLst>
          </p:cNvPr>
          <p:cNvSpPr txBox="1"/>
          <p:nvPr/>
        </p:nvSpPr>
        <p:spPr>
          <a:xfrm>
            <a:off x="6112455" y="3854776"/>
            <a:ext cx="106368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Cache for Redis</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6" name="TextBox 105">
            <a:extLst>
              <a:ext uri="{FF2B5EF4-FFF2-40B4-BE49-F238E27FC236}">
                <a16:creationId xmlns:a16="http://schemas.microsoft.com/office/drawing/2014/main" id="{24BA0B4B-5AA0-97C2-777E-FF23E4EE6097}"/>
              </a:ext>
            </a:extLst>
          </p:cNvPr>
          <p:cNvSpPr txBox="1"/>
          <p:nvPr/>
        </p:nvSpPr>
        <p:spPr>
          <a:xfrm>
            <a:off x="714674" y="3315432"/>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Mobile App</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7" name="Title 1">
            <a:extLst>
              <a:ext uri="{FF2B5EF4-FFF2-40B4-BE49-F238E27FC236}">
                <a16:creationId xmlns:a16="http://schemas.microsoft.com/office/drawing/2014/main" id="{4CD2768C-2C39-F547-E939-54FD66F21061}"/>
              </a:ext>
            </a:extLst>
          </p:cNvPr>
          <p:cNvSpPr txBox="1">
            <a:spLocks/>
          </p:cNvSpPr>
          <p:nvPr/>
        </p:nvSpPr>
        <p:spPr>
          <a:xfrm>
            <a:off x="679261" y="2194882"/>
            <a:ext cx="1143000" cy="415498"/>
          </a:xfrm>
          <a:prstGeom prst="rect">
            <a:avLst/>
          </a:prstGeom>
        </p:spPr>
        <p:txBody>
          <a:bodyPr vert="horz" wrap="square" lIns="0" tIns="4572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altLang="zh-CN" sz="1200" b="1"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Client Integration</a:t>
            </a:r>
            <a:endParaRPr kumimoji="0" lang="en-US" sz="1200" b="1" i="1"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endParaRPr>
          </a:p>
        </p:txBody>
      </p:sp>
      <p:sp>
        <p:nvSpPr>
          <p:cNvPr id="108" name="TextBox 107">
            <a:extLst>
              <a:ext uri="{FF2B5EF4-FFF2-40B4-BE49-F238E27FC236}">
                <a16:creationId xmlns:a16="http://schemas.microsoft.com/office/drawing/2014/main" id="{39CD899F-3CD8-EAD3-E316-5E082C77B405}"/>
              </a:ext>
            </a:extLst>
          </p:cNvPr>
          <p:cNvSpPr txBox="1"/>
          <p:nvPr/>
        </p:nvSpPr>
        <p:spPr>
          <a:xfrm>
            <a:off x="831446" y="3962533"/>
            <a:ext cx="89845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Web-Base App</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9" name="TextBox 108">
            <a:extLst>
              <a:ext uri="{FF2B5EF4-FFF2-40B4-BE49-F238E27FC236}">
                <a16:creationId xmlns:a16="http://schemas.microsoft.com/office/drawing/2014/main" id="{536BB764-50ED-1A71-F136-63CC0399B686}"/>
              </a:ext>
            </a:extLst>
          </p:cNvPr>
          <p:cNvSpPr txBox="1"/>
          <p:nvPr/>
        </p:nvSpPr>
        <p:spPr>
          <a:xfrm>
            <a:off x="704796" y="5553612"/>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Teams Agent</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11" name="TextBox 110">
            <a:extLst>
              <a:ext uri="{FF2B5EF4-FFF2-40B4-BE49-F238E27FC236}">
                <a16:creationId xmlns:a16="http://schemas.microsoft.com/office/drawing/2014/main" id="{15A46926-0D2D-1EFE-8485-9FF22EFD7923}"/>
              </a:ext>
            </a:extLst>
          </p:cNvPr>
          <p:cNvSpPr txBox="1"/>
          <p:nvPr/>
        </p:nvSpPr>
        <p:spPr>
          <a:xfrm>
            <a:off x="9059302" y="2994724"/>
            <a:ext cx="949299"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a:t>
            </a:r>
            <a:r>
              <a:rPr kumimoji="0" lang="zh-CN" alt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a:t>
            </a: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Search</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12" name="Rectangle: Rounded Corners 111">
            <a:extLst>
              <a:ext uri="{FF2B5EF4-FFF2-40B4-BE49-F238E27FC236}">
                <a16:creationId xmlns:a16="http://schemas.microsoft.com/office/drawing/2014/main" id="{BB0CA8C2-2AE0-45B7-1384-23A5CC29DCB9}"/>
              </a:ext>
              <a:ext uri="{C183D7F6-B498-43B3-948B-1728B52AA6E4}">
                <adec:decorative xmlns:adec="http://schemas.microsoft.com/office/drawing/2017/decorative" val="1"/>
              </a:ext>
            </a:extLst>
          </p:cNvPr>
          <p:cNvSpPr/>
          <p:nvPr/>
        </p:nvSpPr>
        <p:spPr bwMode="auto">
          <a:xfrm>
            <a:off x="7801256" y="2329948"/>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FB159DBF-D7EE-181B-9CC6-5FA3231752EE}"/>
              </a:ext>
              <a:ext uri="{C183D7F6-B498-43B3-948B-1728B52AA6E4}">
                <adec:decorative xmlns:adec="http://schemas.microsoft.com/office/drawing/2017/decorative" val="1"/>
              </a:ext>
            </a:extLst>
          </p:cNvPr>
          <p:cNvSpPr/>
          <p:nvPr/>
        </p:nvSpPr>
        <p:spPr bwMode="auto">
          <a:xfrm>
            <a:off x="7795509" y="4836494"/>
            <a:ext cx="640080" cy="640080"/>
          </a:xfrm>
          <a:prstGeom prst="roundRect">
            <a:avLst>
              <a:gd name="adj" fmla="val 5334"/>
            </a:avLst>
          </a:prstGeom>
          <a:noFill/>
          <a:ln w="12700" cap="flat" cmpd="sng" algn="ctr">
            <a:solidFill>
              <a:srgbClr val="0078D7"/>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TextBox 113">
            <a:extLst>
              <a:ext uri="{FF2B5EF4-FFF2-40B4-BE49-F238E27FC236}">
                <a16:creationId xmlns:a16="http://schemas.microsoft.com/office/drawing/2014/main" id="{D3481542-5181-5D16-811F-00CB7DE3F930}"/>
              </a:ext>
            </a:extLst>
          </p:cNvPr>
          <p:cNvSpPr txBox="1"/>
          <p:nvPr/>
        </p:nvSpPr>
        <p:spPr>
          <a:xfrm>
            <a:off x="10457481" y="2998483"/>
            <a:ext cx="822661"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a:t>
            </a:r>
            <a:r>
              <a:rPr kumimoji="0" lang="zh-CN" alt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a:t>
            </a: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Blob</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15" name="TextBox 114">
            <a:extLst>
              <a:ext uri="{FF2B5EF4-FFF2-40B4-BE49-F238E27FC236}">
                <a16:creationId xmlns:a16="http://schemas.microsoft.com/office/drawing/2014/main" id="{22B467B5-2F56-A9FE-5A58-63ED443791E4}"/>
              </a:ext>
            </a:extLst>
          </p:cNvPr>
          <p:cNvSpPr txBox="1"/>
          <p:nvPr/>
        </p:nvSpPr>
        <p:spPr>
          <a:xfrm>
            <a:off x="10260550" y="5475838"/>
            <a:ext cx="1234632"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a:t>
            </a:r>
            <a:r>
              <a:rPr kumimoji="0" lang="zh-CN" alt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a:t>
            </a: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PostgreSQL</a:t>
            </a:r>
          </a:p>
        </p:txBody>
      </p:sp>
      <p:pic>
        <p:nvPicPr>
          <p:cNvPr id="116" name="Picture 115" descr="Word">
            <a:extLst>
              <a:ext uri="{FF2B5EF4-FFF2-40B4-BE49-F238E27FC236}">
                <a16:creationId xmlns:a16="http://schemas.microsoft.com/office/drawing/2014/main" id="{DFDA5D83-377C-4F4F-F2CC-8D83CB9F2928}"/>
              </a:ext>
            </a:extLst>
          </p:cNvPr>
          <p:cNvPicPr>
            <a:picLocks noChangeAspect="1"/>
          </p:cNvPicPr>
          <p:nvPr/>
        </p:nvPicPr>
        <p:blipFill rotWithShape="1">
          <a:blip r:embed="rId22"/>
          <a:srcRect l="21842" t="25181" r="20937" b="23372"/>
          <a:stretch/>
        </p:blipFill>
        <p:spPr>
          <a:xfrm>
            <a:off x="10589581" y="2383816"/>
            <a:ext cx="254255" cy="228600"/>
          </a:xfrm>
          <a:prstGeom prst="rect">
            <a:avLst/>
          </a:prstGeom>
        </p:spPr>
      </p:pic>
      <p:pic>
        <p:nvPicPr>
          <p:cNvPr id="117" name="Picture 116" descr="Excel">
            <a:extLst>
              <a:ext uri="{FF2B5EF4-FFF2-40B4-BE49-F238E27FC236}">
                <a16:creationId xmlns:a16="http://schemas.microsoft.com/office/drawing/2014/main" id="{EEA9C482-D663-2C2C-DA8D-EC1CEACD90B9}"/>
              </a:ext>
            </a:extLst>
          </p:cNvPr>
          <p:cNvPicPr>
            <a:picLocks noChangeAspect="1"/>
          </p:cNvPicPr>
          <p:nvPr/>
        </p:nvPicPr>
        <p:blipFill rotWithShape="1">
          <a:blip r:embed="rId23"/>
          <a:srcRect l="21024" t="24285" r="22194" b="21859"/>
          <a:stretch/>
        </p:blipFill>
        <p:spPr>
          <a:xfrm>
            <a:off x="10899181" y="2381780"/>
            <a:ext cx="241023" cy="228600"/>
          </a:xfrm>
          <a:prstGeom prst="rect">
            <a:avLst/>
          </a:prstGeom>
        </p:spPr>
      </p:pic>
      <p:pic>
        <p:nvPicPr>
          <p:cNvPr id="118" name="Picture 117" descr="OpenAI">
            <a:extLst>
              <a:ext uri="{FF2B5EF4-FFF2-40B4-BE49-F238E27FC236}">
                <a16:creationId xmlns:a16="http://schemas.microsoft.com/office/drawing/2014/main" id="{8DA228B9-05D6-6D34-1284-C8C228F4A788}"/>
              </a:ext>
            </a:extLst>
          </p:cNvPr>
          <p:cNvPicPr>
            <a:picLocks noChangeAspect="1"/>
          </p:cNvPicPr>
          <p:nvPr/>
        </p:nvPicPr>
        <p:blipFill rotWithShape="1">
          <a:blip r:embed="rId24">
            <a:extLst>
              <a:ext uri="{BEBA8EAE-BF5A-486C-A8C5-ECC9F3942E4B}">
                <a14:imgProps xmlns:a14="http://schemas.microsoft.com/office/drawing/2010/main">
                  <a14:imgLayer r:embed="rId25">
                    <a14:imgEffect>
                      <a14:brightnessContrast bright="100000"/>
                    </a14:imgEffect>
                  </a14:imgLayer>
                </a14:imgProps>
              </a:ext>
              <a:ext uri="{28A0092B-C50C-407E-A947-70E740481C1C}">
                <a14:useLocalDpi xmlns:a14="http://schemas.microsoft.com/office/drawing/2010/main" val="0"/>
              </a:ext>
            </a:extLst>
          </a:blip>
          <a:srcRect l="5365" t="15897" r="6531" b="15897"/>
          <a:stretch/>
        </p:blipFill>
        <p:spPr>
          <a:xfrm>
            <a:off x="8726586" y="3704659"/>
            <a:ext cx="2584731" cy="700343"/>
          </a:xfrm>
          <a:prstGeom prst="rect">
            <a:avLst/>
          </a:prstGeom>
        </p:spPr>
      </p:pic>
      <p:sp>
        <p:nvSpPr>
          <p:cNvPr id="120" name="Rectangle: Rounded Corners 119">
            <a:extLst>
              <a:ext uri="{FF2B5EF4-FFF2-40B4-BE49-F238E27FC236}">
                <a16:creationId xmlns:a16="http://schemas.microsoft.com/office/drawing/2014/main" id="{F4B5A83C-6C57-692F-B26B-C3373CAA3538}"/>
              </a:ext>
              <a:ext uri="{C183D7F6-B498-43B3-948B-1728B52AA6E4}">
                <adec:decorative xmlns:adec="http://schemas.microsoft.com/office/drawing/2017/decorative" val="1"/>
              </a:ext>
            </a:extLst>
          </p:cNvPr>
          <p:cNvSpPr/>
          <p:nvPr/>
        </p:nvSpPr>
        <p:spPr bwMode="auto">
          <a:xfrm>
            <a:off x="7411229" y="3462166"/>
            <a:ext cx="4115979" cy="1097280"/>
          </a:xfrm>
          <a:prstGeom prst="roundRect">
            <a:avLst>
              <a:gd name="adj" fmla="val 5334"/>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3" name="Picture 122" descr="Text&#10;&#10;Description automatically generated">
            <a:extLst>
              <a:ext uri="{FF2B5EF4-FFF2-40B4-BE49-F238E27FC236}">
                <a16:creationId xmlns:a16="http://schemas.microsoft.com/office/drawing/2014/main" id="{6F42C121-C7BB-33E7-5952-450E730286A0}"/>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0630427" y="2671315"/>
            <a:ext cx="228600" cy="228600"/>
          </a:xfrm>
          <a:prstGeom prst="rect">
            <a:avLst/>
          </a:prstGeom>
        </p:spPr>
      </p:pic>
      <p:pic>
        <p:nvPicPr>
          <p:cNvPr id="125" name="Graphic 124" descr="Images with solid fill">
            <a:extLst>
              <a:ext uri="{FF2B5EF4-FFF2-40B4-BE49-F238E27FC236}">
                <a16:creationId xmlns:a16="http://schemas.microsoft.com/office/drawing/2014/main" id="{EFEDC057-CF3F-E42C-F38D-1D1E3B391CB8}"/>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10905392" y="2669830"/>
            <a:ext cx="228600" cy="228600"/>
          </a:xfrm>
          <a:prstGeom prst="rect">
            <a:avLst/>
          </a:prstGeom>
        </p:spPr>
      </p:pic>
      <p:pic>
        <p:nvPicPr>
          <p:cNvPr id="126" name="Graphic 125">
            <a:extLst>
              <a:ext uri="{FF2B5EF4-FFF2-40B4-BE49-F238E27FC236}">
                <a16:creationId xmlns:a16="http://schemas.microsoft.com/office/drawing/2014/main" id="{DAA06237-99B4-F568-BDF3-02FA529715E9}"/>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7533468" y="3604152"/>
            <a:ext cx="977228" cy="813307"/>
          </a:xfrm>
          <a:prstGeom prst="rect">
            <a:avLst/>
          </a:prstGeom>
        </p:spPr>
      </p:pic>
      <p:pic>
        <p:nvPicPr>
          <p:cNvPr id="127" name="Picture 4">
            <a:extLst>
              <a:ext uri="{FF2B5EF4-FFF2-40B4-BE49-F238E27FC236}">
                <a16:creationId xmlns:a16="http://schemas.microsoft.com/office/drawing/2014/main" id="{B6E15CC4-A242-EF93-98B7-BEBC3E9A6E89}"/>
              </a:ext>
              <a:ext uri="{C183D7F6-B498-43B3-948B-1728B52AA6E4}">
                <adec:decorative xmlns:adec="http://schemas.microsoft.com/office/drawing/2017/decorative" val="1"/>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935550" y="3898492"/>
            <a:ext cx="228599" cy="228600"/>
          </a:xfrm>
          <a:prstGeom prst="rect">
            <a:avLst/>
          </a:prstGeom>
          <a:noFill/>
          <a:extLst>
            <a:ext uri="{909E8E84-426E-40DD-AFC4-6F175D3DCCD1}">
              <a14:hiddenFill xmlns:a14="http://schemas.microsoft.com/office/drawing/2010/main">
                <a:solidFill>
                  <a:srgbClr val="FFFFFF"/>
                </a:solidFill>
              </a14:hiddenFill>
            </a:ext>
          </a:extLst>
        </p:spPr>
      </p:pic>
      <p:grpSp>
        <p:nvGrpSpPr>
          <p:cNvPr id="132" name="migrate 2">
            <a:extLst>
              <a:ext uri="{FF2B5EF4-FFF2-40B4-BE49-F238E27FC236}">
                <a16:creationId xmlns:a16="http://schemas.microsoft.com/office/drawing/2014/main" id="{AC5E5738-D0B7-5F03-59D1-D7B66555C1F6}"/>
              </a:ext>
              <a:ext uri="{C183D7F6-B498-43B3-948B-1728B52AA6E4}">
                <adec:decorative xmlns:adec="http://schemas.microsoft.com/office/drawing/2017/decorative" val="1"/>
              </a:ext>
            </a:extLst>
          </p:cNvPr>
          <p:cNvGrpSpPr>
            <a:grpSpLocks noChangeAspect="1"/>
          </p:cNvGrpSpPr>
          <p:nvPr/>
        </p:nvGrpSpPr>
        <p:grpSpPr>
          <a:xfrm>
            <a:off x="9216088" y="4936159"/>
            <a:ext cx="458808" cy="457200"/>
            <a:chOff x="697286" y="2098371"/>
            <a:chExt cx="443544" cy="441988"/>
          </a:xfrm>
        </p:grpSpPr>
        <p:sp>
          <p:nvSpPr>
            <p:cNvPr id="133" name="Freeform 765">
              <a:extLst>
                <a:ext uri="{FF2B5EF4-FFF2-40B4-BE49-F238E27FC236}">
                  <a16:creationId xmlns:a16="http://schemas.microsoft.com/office/drawing/2014/main" id="{7ADEDB5E-09CB-86C0-4D50-3B0DA4960926}"/>
                </a:ext>
              </a:extLst>
            </p:cNvPr>
            <p:cNvSpPr>
              <a:spLocks/>
            </p:cNvSpPr>
            <p:nvPr/>
          </p:nvSpPr>
          <p:spPr bwMode="auto">
            <a:xfrm>
              <a:off x="1024108" y="2099928"/>
              <a:ext cx="116722" cy="116722"/>
            </a:xfrm>
            <a:custGeom>
              <a:avLst/>
              <a:gdLst>
                <a:gd name="T0" fmla="*/ 50 w 101"/>
                <a:gd name="T1" fmla="*/ 101 h 101"/>
                <a:gd name="T2" fmla="*/ 0 w 101"/>
                <a:gd name="T3" fmla="*/ 51 h 101"/>
                <a:gd name="T4" fmla="*/ 50 w 101"/>
                <a:gd name="T5" fmla="*/ 0 h 101"/>
                <a:gd name="T6" fmla="*/ 101 w 101"/>
                <a:gd name="T7" fmla="*/ 51 h 101"/>
                <a:gd name="T8" fmla="*/ 50 w 101"/>
                <a:gd name="T9" fmla="*/ 101 h 101"/>
              </a:gdLst>
              <a:ahLst/>
              <a:cxnLst>
                <a:cxn ang="0">
                  <a:pos x="T0" y="T1"/>
                </a:cxn>
                <a:cxn ang="0">
                  <a:pos x="T2" y="T3"/>
                </a:cxn>
                <a:cxn ang="0">
                  <a:pos x="T4" y="T5"/>
                </a:cxn>
                <a:cxn ang="0">
                  <a:pos x="T6" y="T7"/>
                </a:cxn>
                <a:cxn ang="0">
                  <a:pos x="T8" y="T9"/>
                </a:cxn>
              </a:cxnLst>
              <a:rect l="0" t="0" r="r" b="b"/>
              <a:pathLst>
                <a:path w="101" h="101">
                  <a:moveTo>
                    <a:pt x="50" y="101"/>
                  </a:moveTo>
                  <a:cubicBezTo>
                    <a:pt x="22" y="101"/>
                    <a:pt x="0" y="79"/>
                    <a:pt x="0" y="51"/>
                  </a:cubicBezTo>
                  <a:cubicBezTo>
                    <a:pt x="0" y="23"/>
                    <a:pt x="22" y="0"/>
                    <a:pt x="50" y="0"/>
                  </a:cubicBezTo>
                  <a:cubicBezTo>
                    <a:pt x="78" y="0"/>
                    <a:pt x="101" y="23"/>
                    <a:pt x="101" y="51"/>
                  </a:cubicBezTo>
                  <a:cubicBezTo>
                    <a:pt x="101" y="79"/>
                    <a:pt x="79" y="101"/>
                    <a:pt x="50" y="10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34" name="Freeform 766">
              <a:extLst>
                <a:ext uri="{FF2B5EF4-FFF2-40B4-BE49-F238E27FC236}">
                  <a16:creationId xmlns:a16="http://schemas.microsoft.com/office/drawing/2014/main" id="{3DEE0B50-CDB8-680C-F1E3-F2015B2AD632}"/>
                </a:ext>
              </a:extLst>
            </p:cNvPr>
            <p:cNvSpPr>
              <a:spLocks/>
            </p:cNvSpPr>
            <p:nvPr/>
          </p:nvSpPr>
          <p:spPr bwMode="auto">
            <a:xfrm>
              <a:off x="1024108" y="2261782"/>
              <a:ext cx="116722" cy="116722"/>
            </a:xfrm>
            <a:custGeom>
              <a:avLst/>
              <a:gdLst>
                <a:gd name="T0" fmla="*/ 50 w 101"/>
                <a:gd name="T1" fmla="*/ 101 h 101"/>
                <a:gd name="T2" fmla="*/ 0 w 101"/>
                <a:gd name="T3" fmla="*/ 50 h 101"/>
                <a:gd name="T4" fmla="*/ 50 w 101"/>
                <a:gd name="T5" fmla="*/ 0 h 101"/>
                <a:gd name="T6" fmla="*/ 101 w 101"/>
                <a:gd name="T7" fmla="*/ 50 h 101"/>
                <a:gd name="T8" fmla="*/ 50 w 101"/>
                <a:gd name="T9" fmla="*/ 101 h 101"/>
              </a:gdLst>
              <a:ahLst/>
              <a:cxnLst>
                <a:cxn ang="0">
                  <a:pos x="T0" y="T1"/>
                </a:cxn>
                <a:cxn ang="0">
                  <a:pos x="T2" y="T3"/>
                </a:cxn>
                <a:cxn ang="0">
                  <a:pos x="T4" y="T5"/>
                </a:cxn>
                <a:cxn ang="0">
                  <a:pos x="T6" y="T7"/>
                </a:cxn>
                <a:cxn ang="0">
                  <a:pos x="T8" y="T9"/>
                </a:cxn>
              </a:cxnLst>
              <a:rect l="0" t="0" r="r" b="b"/>
              <a:pathLst>
                <a:path w="101" h="101">
                  <a:moveTo>
                    <a:pt x="50" y="101"/>
                  </a:moveTo>
                  <a:cubicBezTo>
                    <a:pt x="22" y="101"/>
                    <a:pt x="0" y="78"/>
                    <a:pt x="0" y="50"/>
                  </a:cubicBezTo>
                  <a:cubicBezTo>
                    <a:pt x="0" y="22"/>
                    <a:pt x="22" y="0"/>
                    <a:pt x="50" y="0"/>
                  </a:cubicBezTo>
                  <a:cubicBezTo>
                    <a:pt x="78" y="0"/>
                    <a:pt x="101" y="22"/>
                    <a:pt x="101" y="50"/>
                  </a:cubicBezTo>
                  <a:cubicBezTo>
                    <a:pt x="101" y="78"/>
                    <a:pt x="79" y="101"/>
                    <a:pt x="50" y="10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35" name="Rectangle 767">
              <a:extLst>
                <a:ext uri="{FF2B5EF4-FFF2-40B4-BE49-F238E27FC236}">
                  <a16:creationId xmlns:a16="http://schemas.microsoft.com/office/drawing/2014/main" id="{1570D782-31BA-DBA3-E519-3889BBA7B918}"/>
                </a:ext>
              </a:extLst>
            </p:cNvPr>
            <p:cNvSpPr>
              <a:spLocks noChangeArrowheads="1"/>
            </p:cNvSpPr>
            <p:nvPr/>
          </p:nvSpPr>
          <p:spPr bwMode="auto">
            <a:xfrm>
              <a:off x="697286" y="2261782"/>
              <a:ext cx="116722" cy="1167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Rectangle 768">
              <a:extLst>
                <a:ext uri="{FF2B5EF4-FFF2-40B4-BE49-F238E27FC236}">
                  <a16:creationId xmlns:a16="http://schemas.microsoft.com/office/drawing/2014/main" id="{4F5EBE3D-50C6-B708-3A5E-CE46556CF193}"/>
                </a:ext>
              </a:extLst>
            </p:cNvPr>
            <p:cNvSpPr>
              <a:spLocks noChangeArrowheads="1"/>
            </p:cNvSpPr>
            <p:nvPr/>
          </p:nvSpPr>
          <p:spPr bwMode="auto">
            <a:xfrm>
              <a:off x="697286" y="2098371"/>
              <a:ext cx="116722" cy="1167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Rectangle 769">
              <a:extLst>
                <a:ext uri="{FF2B5EF4-FFF2-40B4-BE49-F238E27FC236}">
                  <a16:creationId xmlns:a16="http://schemas.microsoft.com/office/drawing/2014/main" id="{AEBFC037-003D-0045-AF08-A10586E0F054}"/>
                </a:ext>
              </a:extLst>
            </p:cNvPr>
            <p:cNvSpPr>
              <a:spLocks noChangeArrowheads="1"/>
            </p:cNvSpPr>
            <p:nvPr/>
          </p:nvSpPr>
          <p:spPr bwMode="auto">
            <a:xfrm>
              <a:off x="697286" y="2423637"/>
              <a:ext cx="116722" cy="1167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770">
              <a:extLst>
                <a:ext uri="{FF2B5EF4-FFF2-40B4-BE49-F238E27FC236}">
                  <a16:creationId xmlns:a16="http://schemas.microsoft.com/office/drawing/2014/main" id="{B5CCA901-1FBF-554C-4370-C630F22B2575}"/>
                </a:ext>
              </a:extLst>
            </p:cNvPr>
            <p:cNvSpPr>
              <a:spLocks/>
            </p:cNvSpPr>
            <p:nvPr/>
          </p:nvSpPr>
          <p:spPr bwMode="auto">
            <a:xfrm>
              <a:off x="1024108" y="2423637"/>
              <a:ext cx="116722" cy="116722"/>
            </a:xfrm>
            <a:custGeom>
              <a:avLst/>
              <a:gdLst>
                <a:gd name="T0" fmla="*/ 50 w 101"/>
                <a:gd name="T1" fmla="*/ 102 h 102"/>
                <a:gd name="T2" fmla="*/ 0 w 101"/>
                <a:gd name="T3" fmla="*/ 51 h 102"/>
                <a:gd name="T4" fmla="*/ 50 w 101"/>
                <a:gd name="T5" fmla="*/ 0 h 102"/>
                <a:gd name="T6" fmla="*/ 101 w 101"/>
                <a:gd name="T7" fmla="*/ 51 h 102"/>
                <a:gd name="T8" fmla="*/ 50 w 101"/>
                <a:gd name="T9" fmla="*/ 102 h 102"/>
              </a:gdLst>
              <a:ahLst/>
              <a:cxnLst>
                <a:cxn ang="0">
                  <a:pos x="T0" y="T1"/>
                </a:cxn>
                <a:cxn ang="0">
                  <a:pos x="T2" y="T3"/>
                </a:cxn>
                <a:cxn ang="0">
                  <a:pos x="T4" y="T5"/>
                </a:cxn>
                <a:cxn ang="0">
                  <a:pos x="T6" y="T7"/>
                </a:cxn>
                <a:cxn ang="0">
                  <a:pos x="T8" y="T9"/>
                </a:cxn>
              </a:cxnLst>
              <a:rect l="0" t="0" r="r" b="b"/>
              <a:pathLst>
                <a:path w="101" h="102">
                  <a:moveTo>
                    <a:pt x="50" y="102"/>
                  </a:moveTo>
                  <a:cubicBezTo>
                    <a:pt x="22" y="102"/>
                    <a:pt x="0" y="79"/>
                    <a:pt x="0" y="51"/>
                  </a:cubicBezTo>
                  <a:cubicBezTo>
                    <a:pt x="0" y="23"/>
                    <a:pt x="22" y="0"/>
                    <a:pt x="50" y="0"/>
                  </a:cubicBezTo>
                  <a:cubicBezTo>
                    <a:pt x="78" y="0"/>
                    <a:pt x="101" y="23"/>
                    <a:pt x="101" y="51"/>
                  </a:cubicBezTo>
                  <a:cubicBezTo>
                    <a:pt x="101" y="79"/>
                    <a:pt x="79" y="102"/>
                    <a:pt x="50" y="10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39" name="Freeform 771">
              <a:extLst>
                <a:ext uri="{FF2B5EF4-FFF2-40B4-BE49-F238E27FC236}">
                  <a16:creationId xmlns:a16="http://schemas.microsoft.com/office/drawing/2014/main" id="{6EF4B3CC-F3D1-F311-09DE-1E7A848F35E8}"/>
                </a:ext>
              </a:extLst>
            </p:cNvPr>
            <p:cNvSpPr>
              <a:spLocks/>
            </p:cNvSpPr>
            <p:nvPr/>
          </p:nvSpPr>
          <p:spPr bwMode="auto">
            <a:xfrm>
              <a:off x="873147" y="2436087"/>
              <a:ext cx="116722" cy="94934"/>
            </a:xfrm>
            <a:custGeom>
              <a:avLst/>
              <a:gdLst>
                <a:gd name="T0" fmla="*/ 75 w 75"/>
                <a:gd name="T1" fmla="*/ 31 h 61"/>
                <a:gd name="T2" fmla="*/ 44 w 75"/>
                <a:gd name="T3" fmla="*/ 0 h 61"/>
                <a:gd name="T4" fmla="*/ 44 w 75"/>
                <a:gd name="T5" fmla="*/ 15 h 61"/>
                <a:gd name="T6" fmla="*/ 0 w 75"/>
                <a:gd name="T7" fmla="*/ 15 h 61"/>
                <a:gd name="T8" fmla="*/ 0 w 75"/>
                <a:gd name="T9" fmla="*/ 46 h 61"/>
                <a:gd name="T10" fmla="*/ 44 w 75"/>
                <a:gd name="T11" fmla="*/ 46 h 61"/>
                <a:gd name="T12" fmla="*/ 44 w 75"/>
                <a:gd name="T13" fmla="*/ 61 h 61"/>
                <a:gd name="T14" fmla="*/ 75 w 75"/>
                <a:gd name="T15" fmla="*/ 3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1">
                  <a:moveTo>
                    <a:pt x="75" y="31"/>
                  </a:moveTo>
                  <a:lnTo>
                    <a:pt x="44" y="0"/>
                  </a:lnTo>
                  <a:lnTo>
                    <a:pt x="44" y="15"/>
                  </a:lnTo>
                  <a:lnTo>
                    <a:pt x="0" y="15"/>
                  </a:lnTo>
                  <a:lnTo>
                    <a:pt x="0" y="46"/>
                  </a:lnTo>
                  <a:lnTo>
                    <a:pt x="44" y="46"/>
                  </a:lnTo>
                  <a:lnTo>
                    <a:pt x="44" y="61"/>
                  </a:lnTo>
                  <a:lnTo>
                    <a:pt x="75" y="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Freeform 772">
              <a:extLst>
                <a:ext uri="{FF2B5EF4-FFF2-40B4-BE49-F238E27FC236}">
                  <a16:creationId xmlns:a16="http://schemas.microsoft.com/office/drawing/2014/main" id="{73EFE611-38A5-8363-E93D-D3FA97E16084}"/>
                </a:ext>
              </a:extLst>
            </p:cNvPr>
            <p:cNvSpPr>
              <a:spLocks/>
            </p:cNvSpPr>
            <p:nvPr/>
          </p:nvSpPr>
          <p:spPr bwMode="auto">
            <a:xfrm>
              <a:off x="873147" y="2274233"/>
              <a:ext cx="116722" cy="93378"/>
            </a:xfrm>
            <a:custGeom>
              <a:avLst/>
              <a:gdLst>
                <a:gd name="T0" fmla="*/ 75 w 75"/>
                <a:gd name="T1" fmla="*/ 30 h 60"/>
                <a:gd name="T2" fmla="*/ 44 w 75"/>
                <a:gd name="T3" fmla="*/ 0 h 60"/>
                <a:gd name="T4" fmla="*/ 44 w 75"/>
                <a:gd name="T5" fmla="*/ 15 h 60"/>
                <a:gd name="T6" fmla="*/ 0 w 75"/>
                <a:gd name="T7" fmla="*/ 15 h 60"/>
                <a:gd name="T8" fmla="*/ 0 w 75"/>
                <a:gd name="T9" fmla="*/ 45 h 60"/>
                <a:gd name="T10" fmla="*/ 44 w 75"/>
                <a:gd name="T11" fmla="*/ 45 h 60"/>
                <a:gd name="T12" fmla="*/ 44 w 75"/>
                <a:gd name="T13" fmla="*/ 60 h 60"/>
                <a:gd name="T14" fmla="*/ 75 w 75"/>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0">
                  <a:moveTo>
                    <a:pt x="75" y="30"/>
                  </a:moveTo>
                  <a:lnTo>
                    <a:pt x="44" y="0"/>
                  </a:lnTo>
                  <a:lnTo>
                    <a:pt x="44" y="15"/>
                  </a:lnTo>
                  <a:lnTo>
                    <a:pt x="0" y="15"/>
                  </a:lnTo>
                  <a:lnTo>
                    <a:pt x="0" y="45"/>
                  </a:lnTo>
                  <a:lnTo>
                    <a:pt x="44" y="45"/>
                  </a:lnTo>
                  <a:lnTo>
                    <a:pt x="44" y="60"/>
                  </a:lnTo>
                  <a:lnTo>
                    <a:pt x="75"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773">
              <a:extLst>
                <a:ext uri="{FF2B5EF4-FFF2-40B4-BE49-F238E27FC236}">
                  <a16:creationId xmlns:a16="http://schemas.microsoft.com/office/drawing/2014/main" id="{A624B354-CE23-5A3B-1A1B-1023F6713523}"/>
                </a:ext>
              </a:extLst>
            </p:cNvPr>
            <p:cNvSpPr>
              <a:spLocks/>
            </p:cNvSpPr>
            <p:nvPr/>
          </p:nvSpPr>
          <p:spPr bwMode="auto">
            <a:xfrm>
              <a:off x="873147" y="2110821"/>
              <a:ext cx="116722" cy="93378"/>
            </a:xfrm>
            <a:custGeom>
              <a:avLst/>
              <a:gdLst>
                <a:gd name="T0" fmla="*/ 75 w 75"/>
                <a:gd name="T1" fmla="*/ 30 h 60"/>
                <a:gd name="T2" fmla="*/ 44 w 75"/>
                <a:gd name="T3" fmla="*/ 0 h 60"/>
                <a:gd name="T4" fmla="*/ 44 w 75"/>
                <a:gd name="T5" fmla="*/ 15 h 60"/>
                <a:gd name="T6" fmla="*/ 0 w 75"/>
                <a:gd name="T7" fmla="*/ 15 h 60"/>
                <a:gd name="T8" fmla="*/ 0 w 75"/>
                <a:gd name="T9" fmla="*/ 45 h 60"/>
                <a:gd name="T10" fmla="*/ 44 w 75"/>
                <a:gd name="T11" fmla="*/ 45 h 60"/>
                <a:gd name="T12" fmla="*/ 44 w 75"/>
                <a:gd name="T13" fmla="*/ 60 h 60"/>
                <a:gd name="T14" fmla="*/ 75 w 75"/>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0">
                  <a:moveTo>
                    <a:pt x="75" y="30"/>
                  </a:moveTo>
                  <a:lnTo>
                    <a:pt x="44" y="0"/>
                  </a:lnTo>
                  <a:lnTo>
                    <a:pt x="44" y="15"/>
                  </a:lnTo>
                  <a:lnTo>
                    <a:pt x="0" y="15"/>
                  </a:lnTo>
                  <a:lnTo>
                    <a:pt x="0" y="45"/>
                  </a:lnTo>
                  <a:lnTo>
                    <a:pt x="44" y="45"/>
                  </a:lnTo>
                  <a:lnTo>
                    <a:pt x="44" y="60"/>
                  </a:lnTo>
                  <a:lnTo>
                    <a:pt x="75"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2" name="Rectangle: Rounded Corners 141">
            <a:extLst>
              <a:ext uri="{FF2B5EF4-FFF2-40B4-BE49-F238E27FC236}">
                <a16:creationId xmlns:a16="http://schemas.microsoft.com/office/drawing/2014/main" id="{5C71A95E-FD23-04BB-5B3E-7E267FB077AF}"/>
              </a:ext>
              <a:ext uri="{C183D7F6-B498-43B3-948B-1728B52AA6E4}">
                <adec:decorative xmlns:adec="http://schemas.microsoft.com/office/drawing/2017/decorative" val="1"/>
              </a:ext>
            </a:extLst>
          </p:cNvPr>
          <p:cNvSpPr/>
          <p:nvPr/>
        </p:nvSpPr>
        <p:spPr bwMode="auto">
          <a:xfrm>
            <a:off x="9111808" y="4844719"/>
            <a:ext cx="640080" cy="640080"/>
          </a:xfrm>
          <a:prstGeom prst="roundRect">
            <a:avLst>
              <a:gd name="adj" fmla="val 5334"/>
            </a:avLst>
          </a:prstGeom>
          <a:noFill/>
          <a:ln w="12700" cap="flat" cmpd="sng" algn="ctr">
            <a:solidFill>
              <a:srgbClr val="0078D7"/>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TextBox 142">
            <a:extLst>
              <a:ext uri="{FF2B5EF4-FFF2-40B4-BE49-F238E27FC236}">
                <a16:creationId xmlns:a16="http://schemas.microsoft.com/office/drawing/2014/main" id="{3BBA0D65-DBAF-C9D3-EB19-0C357A525104}"/>
              </a:ext>
            </a:extLst>
          </p:cNvPr>
          <p:cNvSpPr txBox="1"/>
          <p:nvPr/>
        </p:nvSpPr>
        <p:spPr>
          <a:xfrm>
            <a:off x="9026628" y="5533871"/>
            <a:ext cx="885179"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Embedding </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9" name="Rectangle: Rounded Corners 8">
            <a:extLst>
              <a:ext uri="{FF2B5EF4-FFF2-40B4-BE49-F238E27FC236}">
                <a16:creationId xmlns:a16="http://schemas.microsoft.com/office/drawing/2014/main" id="{173D3A95-F756-8772-B77E-791C20EA1179}"/>
              </a:ext>
              <a:ext uri="{C183D7F6-B498-43B3-948B-1728B52AA6E4}">
                <adec:decorative xmlns:adec="http://schemas.microsoft.com/office/drawing/2017/decorative" val="1"/>
              </a:ext>
            </a:extLst>
          </p:cNvPr>
          <p:cNvSpPr/>
          <p:nvPr/>
        </p:nvSpPr>
        <p:spPr bwMode="auto">
          <a:xfrm>
            <a:off x="3859301" y="4877173"/>
            <a:ext cx="640080" cy="640080"/>
          </a:xfrm>
          <a:prstGeom prst="roundRect">
            <a:avLst>
              <a:gd name="adj" fmla="val 5334"/>
            </a:avLst>
          </a:prstGeom>
          <a:noFill/>
          <a:ln w="12700" cap="flat" cmpd="sng" algn="ctr">
            <a:solidFill>
              <a:srgbClr val="0078D7"/>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76AA4BDD-9778-802C-8976-B4694E45DEBD}"/>
              </a:ext>
            </a:extLst>
          </p:cNvPr>
          <p:cNvSpPr txBox="1"/>
          <p:nvPr/>
        </p:nvSpPr>
        <p:spPr>
          <a:xfrm>
            <a:off x="3768638" y="5492402"/>
            <a:ext cx="81266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Container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App</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12" name="Graphic 11">
            <a:extLst>
              <a:ext uri="{FF2B5EF4-FFF2-40B4-BE49-F238E27FC236}">
                <a16:creationId xmlns:a16="http://schemas.microsoft.com/office/drawing/2014/main" id="{28705AE8-5735-6058-CF22-BB11D4C5F7B8}"/>
              </a:ext>
            </a:extLst>
          </p:cNvPr>
          <p:cNvPicPr>
            <a:picLocks/>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rcRect/>
          <a:stretch/>
        </p:blipFill>
        <p:spPr>
          <a:xfrm>
            <a:off x="3950650" y="4994914"/>
            <a:ext cx="457200" cy="457200"/>
          </a:xfrm>
          <a:prstGeom prst="rect">
            <a:avLst/>
          </a:prstGeom>
          <a:effectLst>
            <a:outerShdw blurRad="127000" algn="ctr" rotWithShape="0">
              <a:prstClr val="black">
                <a:alpha val="20000"/>
              </a:prstClr>
            </a:outerShdw>
          </a:effectLst>
        </p:spPr>
      </p:pic>
      <p:pic>
        <p:nvPicPr>
          <p:cNvPr id="8" name="Graphic 7" descr="Vlog with solid fill">
            <a:extLst>
              <a:ext uri="{FF2B5EF4-FFF2-40B4-BE49-F238E27FC236}">
                <a16:creationId xmlns:a16="http://schemas.microsoft.com/office/drawing/2014/main" id="{43593761-6308-5AE5-5498-2ADD134D9BE4}"/>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051501" y="3604152"/>
            <a:ext cx="457200" cy="457200"/>
          </a:xfrm>
          <a:prstGeom prst="rect">
            <a:avLst/>
          </a:prstGeom>
        </p:spPr>
      </p:pic>
      <p:pic>
        <p:nvPicPr>
          <p:cNvPr id="14" name="Graphic 13" descr="Ui Ux with solid fill">
            <a:extLst>
              <a:ext uri="{FF2B5EF4-FFF2-40B4-BE49-F238E27FC236}">
                <a16:creationId xmlns:a16="http://schemas.microsoft.com/office/drawing/2014/main" id="{91E23364-D5CB-A502-8348-B8EEF837B7B2}"/>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010119" y="4388159"/>
            <a:ext cx="457200" cy="457200"/>
          </a:xfrm>
          <a:prstGeom prst="rect">
            <a:avLst/>
          </a:prstGeom>
        </p:spPr>
      </p:pic>
      <p:sp>
        <p:nvSpPr>
          <p:cNvPr id="15" name="TextBox 14">
            <a:extLst>
              <a:ext uri="{FF2B5EF4-FFF2-40B4-BE49-F238E27FC236}">
                <a16:creationId xmlns:a16="http://schemas.microsoft.com/office/drawing/2014/main" id="{D8F790A2-F0DE-B8E5-BC1E-57F15B53912C}"/>
              </a:ext>
            </a:extLst>
          </p:cNvPr>
          <p:cNvSpPr txBox="1"/>
          <p:nvPr/>
        </p:nvSpPr>
        <p:spPr>
          <a:xfrm>
            <a:off x="738553" y="4782043"/>
            <a:ext cx="99851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Desktop App</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3" name="Graphic 2">
            <a:extLst>
              <a:ext uri="{FF2B5EF4-FFF2-40B4-BE49-F238E27FC236}">
                <a16:creationId xmlns:a16="http://schemas.microsoft.com/office/drawing/2014/main" id="{54ECF7BF-5021-8473-DE41-BA14E43818D1}"/>
              </a:ext>
              <a:ext uri="{C183D7F6-B498-43B3-948B-1728B52AA6E4}">
                <adec:decorative xmlns:adec="http://schemas.microsoft.com/office/drawing/2017/decorative" val="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4927274" y="4968613"/>
            <a:ext cx="457200" cy="457200"/>
          </a:xfrm>
          <a:prstGeom prst="rect">
            <a:avLst/>
          </a:prstGeom>
        </p:spPr>
      </p:pic>
    </p:spTree>
    <p:extLst>
      <p:ext uri="{BB962C8B-B14F-4D97-AF65-F5344CB8AC3E}">
        <p14:creationId xmlns:p14="http://schemas.microsoft.com/office/powerpoint/2010/main" val="331652549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Text&#10;&#10;Description automatically generated">
            <a:extLst>
              <a:ext uri="{FF2B5EF4-FFF2-40B4-BE49-F238E27FC236}">
                <a16:creationId xmlns:a16="http://schemas.microsoft.com/office/drawing/2014/main" id="{B8B07082-8AAE-43C5-3CCB-D5310175622F}"/>
              </a:ext>
            </a:extLst>
          </p:cNvPr>
          <p:cNvPicPr>
            <a:picLocks noChangeAspect="1"/>
          </p:cNvPicPr>
          <p:nvPr/>
        </p:nvPicPr>
        <p:blipFill>
          <a:blip r:embed="rId2"/>
          <a:stretch>
            <a:fillRect/>
          </a:stretch>
        </p:blipFill>
        <p:spPr>
          <a:xfrm>
            <a:off x="4786149" y="1900646"/>
            <a:ext cx="6907357" cy="4134394"/>
          </a:xfrm>
          <a:prstGeom prst="rect">
            <a:avLst/>
          </a:prstGeom>
        </p:spPr>
      </p:pic>
      <p:sp>
        <p:nvSpPr>
          <p:cNvPr id="4" name="TextBox 3">
            <a:extLst>
              <a:ext uri="{FF2B5EF4-FFF2-40B4-BE49-F238E27FC236}">
                <a16:creationId xmlns:a16="http://schemas.microsoft.com/office/drawing/2014/main" id="{11E3D8CA-82F2-FF98-3386-A30F80425311}"/>
              </a:ext>
            </a:extLst>
          </p:cNvPr>
          <p:cNvSpPr txBox="1"/>
          <p:nvPr/>
        </p:nvSpPr>
        <p:spPr>
          <a:xfrm>
            <a:off x="1236011" y="6101097"/>
            <a:ext cx="2480371" cy="362072"/>
          </a:xfrm>
          <a:prstGeom prst="rect">
            <a:avLst/>
          </a:prstGeom>
          <a:noFill/>
        </p:spPr>
        <p:txBody>
          <a:bodyPr rot="0" spcFirstLastPara="0" vertOverflow="overflow" horzOverflow="overflow" vert="horz" wrap="square" lIns="89642" tIns="44821" rIns="89642" bIns="44821" numCol="1" spcCol="0" rtlCol="0" fromWordArt="0" anchor="t" anchorCtr="0" forceAA="0" compatLnSpc="1">
            <a:prstTxWarp prst="textNoShape">
              <a:avLst/>
            </a:prstTxWarp>
            <a:spAutoFit/>
          </a:bodyPr>
          <a:lstStyle/>
          <a:p>
            <a:r>
              <a:rPr lang="zh-CN" altLang="en-US" sz="1765" dirty="0">
                <a:ea typeface="+mn-lt"/>
                <a:cs typeface="+mn-lt"/>
              </a:rPr>
              <a:t>让客户可体验，可验证</a:t>
            </a:r>
            <a:endParaRPr lang="ja-JP" altLang="en-US" sz="1765" dirty="0">
              <a:ea typeface="+mn-lt"/>
              <a:cs typeface="+mn-lt"/>
            </a:endParaRPr>
          </a:p>
        </p:txBody>
      </p:sp>
      <p:sp>
        <p:nvSpPr>
          <p:cNvPr id="6" name="TextBox 5">
            <a:extLst>
              <a:ext uri="{FF2B5EF4-FFF2-40B4-BE49-F238E27FC236}">
                <a16:creationId xmlns:a16="http://schemas.microsoft.com/office/drawing/2014/main" id="{DA46C18A-1C8F-67AC-D38F-729A9124F00A}"/>
              </a:ext>
            </a:extLst>
          </p:cNvPr>
          <p:cNvSpPr txBox="1"/>
          <p:nvPr/>
        </p:nvSpPr>
        <p:spPr>
          <a:xfrm>
            <a:off x="5420904" y="6035040"/>
            <a:ext cx="5637845" cy="362072"/>
          </a:xfrm>
          <a:prstGeom prst="rect">
            <a:avLst/>
          </a:prstGeom>
          <a:noFill/>
        </p:spPr>
        <p:txBody>
          <a:bodyPr rot="0" spcFirstLastPara="0" vertOverflow="overflow" horzOverflow="overflow" vert="horz" wrap="square" lIns="89642" tIns="44821" rIns="89642" bIns="44821" numCol="1" spcCol="0" rtlCol="0" fromWordArt="0" anchor="t" anchorCtr="0" forceAA="0" compatLnSpc="1">
            <a:prstTxWarp prst="textNoShape">
              <a:avLst/>
            </a:prstTxWarp>
            <a:spAutoFit/>
          </a:bodyPr>
          <a:lstStyle/>
          <a:p>
            <a:pPr algn="ctr"/>
            <a:r>
              <a:rPr lang="zh-CN" altLang="en-US" sz="1765" dirty="0">
                <a:ea typeface="+mn-lt"/>
                <a:cs typeface="+mn-lt"/>
              </a:rPr>
              <a:t>走</a:t>
            </a:r>
            <a:r>
              <a:rPr lang="en-US" altLang="zh-CN" sz="1765" dirty="0">
                <a:ea typeface="+mn-lt"/>
                <a:cs typeface="+mn-lt"/>
              </a:rPr>
              <a:t>P</a:t>
            </a:r>
            <a:r>
              <a:rPr lang="zh-CN" altLang="en-US" sz="1765" dirty="0">
                <a:ea typeface="+mn-lt"/>
                <a:cs typeface="+mn-lt"/>
              </a:rPr>
              <a:t>rom</a:t>
            </a:r>
            <a:r>
              <a:rPr lang="en-US" altLang="zh-CN" sz="1765" dirty="0">
                <a:ea typeface="+mn-lt"/>
                <a:cs typeface="+mn-lt"/>
              </a:rPr>
              <a:t>p</a:t>
            </a:r>
            <a:r>
              <a:rPr lang="zh-CN" altLang="en-US" sz="1765" dirty="0">
                <a:ea typeface="+mn-lt"/>
                <a:cs typeface="+mn-lt"/>
              </a:rPr>
              <a:t>t路线，不折腾，“用起来”</a:t>
            </a:r>
          </a:p>
        </p:txBody>
      </p:sp>
      <p:sp>
        <p:nvSpPr>
          <p:cNvPr id="7" name="Title 1">
            <a:extLst>
              <a:ext uri="{FF2B5EF4-FFF2-40B4-BE49-F238E27FC236}">
                <a16:creationId xmlns:a16="http://schemas.microsoft.com/office/drawing/2014/main" id="{A548E513-26AC-5C2A-288E-BFF2C73596CB}"/>
              </a:ext>
            </a:extLst>
          </p:cNvPr>
          <p:cNvSpPr txBox="1">
            <a:spLocks/>
          </p:cNvSpPr>
          <p:nvPr/>
        </p:nvSpPr>
        <p:spPr>
          <a:xfrm>
            <a:off x="576337" y="575867"/>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zh-CN" altLang="en-US" dirty="0"/>
              <a:t>将</a:t>
            </a:r>
            <a:r>
              <a:rPr lang="en-US" altLang="zh-CN" dirty="0"/>
              <a:t>GPT-X</a:t>
            </a:r>
            <a:r>
              <a:rPr lang="zh-CN" altLang="en-US" dirty="0"/>
              <a:t>用起来的“最短路径”</a:t>
            </a:r>
          </a:p>
        </p:txBody>
      </p:sp>
      <p:pic>
        <p:nvPicPr>
          <p:cNvPr id="5" name="Picture 4">
            <a:extLst>
              <a:ext uri="{FF2B5EF4-FFF2-40B4-BE49-F238E27FC236}">
                <a16:creationId xmlns:a16="http://schemas.microsoft.com/office/drawing/2014/main" id="{7289674E-C063-1124-8E16-6357BAC2BC0B}"/>
              </a:ext>
            </a:extLst>
          </p:cNvPr>
          <p:cNvPicPr>
            <a:picLocks noChangeAspect="1"/>
          </p:cNvPicPr>
          <p:nvPr/>
        </p:nvPicPr>
        <p:blipFill>
          <a:blip r:embed="rId3"/>
          <a:stretch>
            <a:fillRect/>
          </a:stretch>
        </p:blipFill>
        <p:spPr>
          <a:xfrm>
            <a:off x="932462" y="1900646"/>
            <a:ext cx="2989110" cy="4134394"/>
          </a:xfrm>
          <a:prstGeom prst="rect">
            <a:avLst/>
          </a:prstGeom>
        </p:spPr>
      </p:pic>
    </p:spTree>
    <p:extLst>
      <p:ext uri="{BB962C8B-B14F-4D97-AF65-F5344CB8AC3E}">
        <p14:creationId xmlns:p14="http://schemas.microsoft.com/office/powerpoint/2010/main" val="2990085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 email&#10;&#10;Description automatically generated">
            <a:extLst>
              <a:ext uri="{FF2B5EF4-FFF2-40B4-BE49-F238E27FC236}">
                <a16:creationId xmlns:a16="http://schemas.microsoft.com/office/drawing/2014/main" id="{F740145D-D77D-0938-689C-E13D754F2B8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31564" y="2388144"/>
            <a:ext cx="6457112" cy="3360704"/>
          </a:xfrm>
        </p:spPr>
      </p:pic>
      <p:pic>
        <p:nvPicPr>
          <p:cNvPr id="6" name="Picture 5">
            <a:extLst>
              <a:ext uri="{FF2B5EF4-FFF2-40B4-BE49-F238E27FC236}">
                <a16:creationId xmlns:a16="http://schemas.microsoft.com/office/drawing/2014/main" id="{954D88E4-E51F-67C9-EF04-F8BCEAFBE752}"/>
              </a:ext>
            </a:extLst>
          </p:cNvPr>
          <p:cNvPicPr>
            <a:picLocks noChangeAspect="1"/>
          </p:cNvPicPr>
          <p:nvPr/>
        </p:nvPicPr>
        <p:blipFill>
          <a:blip r:embed="rId4"/>
          <a:stretch>
            <a:fillRect/>
          </a:stretch>
        </p:blipFill>
        <p:spPr>
          <a:xfrm>
            <a:off x="164828" y="2388144"/>
            <a:ext cx="5377125" cy="3360703"/>
          </a:xfrm>
          <a:prstGeom prst="rect">
            <a:avLst/>
          </a:prstGeom>
        </p:spPr>
      </p:pic>
      <p:sp>
        <p:nvSpPr>
          <p:cNvPr id="4" name="TextBox 3">
            <a:extLst>
              <a:ext uri="{FF2B5EF4-FFF2-40B4-BE49-F238E27FC236}">
                <a16:creationId xmlns:a16="http://schemas.microsoft.com/office/drawing/2014/main" id="{BBFCE0AB-AC69-0791-F141-80184A87635F}"/>
              </a:ext>
            </a:extLst>
          </p:cNvPr>
          <p:cNvSpPr txBox="1"/>
          <p:nvPr/>
        </p:nvSpPr>
        <p:spPr>
          <a:xfrm>
            <a:off x="391528" y="5795571"/>
            <a:ext cx="4645846" cy="362072"/>
          </a:xfrm>
          <a:prstGeom prst="rect">
            <a:avLst/>
          </a:prstGeom>
          <a:noFill/>
        </p:spPr>
        <p:txBody>
          <a:bodyPr rot="0" spcFirstLastPara="0" vertOverflow="overflow" horzOverflow="overflow" vert="horz" wrap="square" lIns="89642" tIns="44821" rIns="89642" bIns="44821" numCol="1" spcCol="0" rtlCol="0" fromWordArt="0" anchor="t" anchorCtr="0" forceAA="0" compatLnSpc="1">
            <a:prstTxWarp prst="textNoShape">
              <a:avLst/>
            </a:prstTxWarp>
            <a:spAutoFit/>
          </a:bodyPr>
          <a:lstStyle/>
          <a:p>
            <a:pPr algn="ctr"/>
            <a:r>
              <a:rPr lang="zh-CN" altLang="en-US" sz="1765" dirty="0">
                <a:ea typeface="+mn-lt"/>
                <a:cs typeface="+mn-lt"/>
              </a:rPr>
              <a:t>直接在客户订阅开启服务</a:t>
            </a:r>
          </a:p>
        </p:txBody>
      </p:sp>
      <p:sp>
        <p:nvSpPr>
          <p:cNvPr id="7" name="TextBox 6">
            <a:extLst>
              <a:ext uri="{FF2B5EF4-FFF2-40B4-BE49-F238E27FC236}">
                <a16:creationId xmlns:a16="http://schemas.microsoft.com/office/drawing/2014/main" id="{2ED41442-6DFB-18E5-0394-98C00EB14BD1}"/>
              </a:ext>
            </a:extLst>
          </p:cNvPr>
          <p:cNvSpPr txBox="1"/>
          <p:nvPr/>
        </p:nvSpPr>
        <p:spPr>
          <a:xfrm>
            <a:off x="6711380" y="5748847"/>
            <a:ext cx="4645846" cy="362072"/>
          </a:xfrm>
          <a:prstGeom prst="rect">
            <a:avLst/>
          </a:prstGeom>
          <a:noFill/>
        </p:spPr>
        <p:txBody>
          <a:bodyPr rot="0" spcFirstLastPara="0" vertOverflow="overflow" horzOverflow="overflow" vert="horz" wrap="square" lIns="89642" tIns="44821" rIns="89642" bIns="44821" numCol="1" spcCol="0" rtlCol="0" fromWordArt="0" anchor="t" anchorCtr="0" forceAA="0" compatLnSpc="1">
            <a:prstTxWarp prst="textNoShape">
              <a:avLst/>
            </a:prstTxWarp>
            <a:spAutoFit/>
          </a:bodyPr>
          <a:lstStyle/>
          <a:p>
            <a:pPr algn="ctr"/>
            <a:r>
              <a:rPr lang="zh-CN" altLang="en-US" sz="1765" dirty="0">
                <a:ea typeface="+mn-lt"/>
                <a:cs typeface="+mn-lt"/>
              </a:rPr>
              <a:t>培训开发团队如何使用API</a:t>
            </a:r>
          </a:p>
        </p:txBody>
      </p:sp>
      <p:sp>
        <p:nvSpPr>
          <p:cNvPr id="3" name="Title 1">
            <a:extLst>
              <a:ext uri="{FF2B5EF4-FFF2-40B4-BE49-F238E27FC236}">
                <a16:creationId xmlns:a16="http://schemas.microsoft.com/office/drawing/2014/main" id="{112C840B-FDFD-7E4B-D68A-CCE1EF29584E}"/>
              </a:ext>
            </a:extLst>
          </p:cNvPr>
          <p:cNvSpPr txBox="1">
            <a:spLocks/>
          </p:cNvSpPr>
          <p:nvPr/>
        </p:nvSpPr>
        <p:spPr>
          <a:xfrm>
            <a:off x="391528" y="391369"/>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zh-CN" altLang="en-US" dirty="0"/>
              <a:t>将原型</a:t>
            </a:r>
            <a:r>
              <a:rPr lang="en-US" altLang="zh-CN" dirty="0"/>
              <a:t>app</a:t>
            </a:r>
            <a:r>
              <a:rPr lang="zh-CN" altLang="en-US" dirty="0"/>
              <a:t>部署到客户的</a:t>
            </a:r>
            <a:r>
              <a:rPr lang="en-US" altLang="zh-CN" dirty="0"/>
              <a:t>Azure</a:t>
            </a:r>
            <a:r>
              <a:rPr lang="zh-CN" altLang="en-US" dirty="0"/>
              <a:t>订阅</a:t>
            </a:r>
          </a:p>
        </p:txBody>
      </p:sp>
    </p:spTree>
    <p:extLst>
      <p:ext uri="{BB962C8B-B14F-4D97-AF65-F5344CB8AC3E}">
        <p14:creationId xmlns:p14="http://schemas.microsoft.com/office/powerpoint/2010/main" val="1940934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138C0-693C-8FCD-872F-D92D743D73A7}"/>
              </a:ext>
            </a:extLst>
          </p:cNvPr>
          <p:cNvSpPr>
            <a:spLocks noGrp="1"/>
          </p:cNvSpPr>
          <p:nvPr>
            <p:ph type="title"/>
          </p:nvPr>
        </p:nvSpPr>
        <p:spPr/>
        <p:txBody>
          <a:bodyPr/>
          <a:lstStyle/>
          <a:p>
            <a:r>
              <a:rPr lang="zh-CN" altLang="en-US" dirty="0"/>
              <a:t>业务部门用内部数据直接体验效果</a:t>
            </a:r>
          </a:p>
        </p:txBody>
      </p:sp>
      <p:sp>
        <p:nvSpPr>
          <p:cNvPr id="3" name="Slide Number Placeholder 2">
            <a:extLst>
              <a:ext uri="{FF2B5EF4-FFF2-40B4-BE49-F238E27FC236}">
                <a16:creationId xmlns:a16="http://schemas.microsoft.com/office/drawing/2014/main" id="{5E87F9F1-E7E8-6FB1-C82D-E8D127796747}"/>
              </a:ext>
            </a:extLst>
          </p:cNvPr>
          <p:cNvSpPr>
            <a:spLocks noGrp="1"/>
          </p:cNvSpPr>
          <p:nvPr>
            <p:ph type="sldNum" sz="quarter" idx="10"/>
          </p:nvPr>
        </p:nvSpPr>
        <p:spPr/>
        <p:txBody>
          <a:bodyPr/>
          <a:lstStyle/>
          <a:p>
            <a:fld id="{1B7849BA-436A-4D63-AE19-3A8FDDD87C6E}" type="slidenum">
              <a:rPr lang="en-US" smtClean="0"/>
              <a:pPr/>
              <a:t>8</a:t>
            </a:fld>
            <a:endParaRPr lang="en-US" sz="1000"/>
          </a:p>
        </p:txBody>
      </p:sp>
      <p:pic>
        <p:nvPicPr>
          <p:cNvPr id="4" name="Picture 3">
            <a:extLst>
              <a:ext uri="{FF2B5EF4-FFF2-40B4-BE49-F238E27FC236}">
                <a16:creationId xmlns:a16="http://schemas.microsoft.com/office/drawing/2014/main" id="{EA196983-5487-354A-8B8D-207537A6D196}"/>
              </a:ext>
            </a:extLst>
          </p:cNvPr>
          <p:cNvPicPr>
            <a:picLocks noChangeAspect="1"/>
          </p:cNvPicPr>
          <p:nvPr/>
        </p:nvPicPr>
        <p:blipFill>
          <a:blip r:embed="rId2"/>
          <a:stretch>
            <a:fillRect/>
          </a:stretch>
        </p:blipFill>
        <p:spPr>
          <a:xfrm>
            <a:off x="103632" y="2624137"/>
            <a:ext cx="5483245" cy="3153811"/>
          </a:xfrm>
          <a:prstGeom prst="rect">
            <a:avLst/>
          </a:prstGeom>
        </p:spPr>
      </p:pic>
      <p:pic>
        <p:nvPicPr>
          <p:cNvPr id="5" name="Picture 4">
            <a:extLst>
              <a:ext uri="{FF2B5EF4-FFF2-40B4-BE49-F238E27FC236}">
                <a16:creationId xmlns:a16="http://schemas.microsoft.com/office/drawing/2014/main" id="{53435345-408B-D536-562B-F1C4BDE98F0B}"/>
              </a:ext>
            </a:extLst>
          </p:cNvPr>
          <p:cNvPicPr>
            <a:picLocks noChangeAspect="1"/>
          </p:cNvPicPr>
          <p:nvPr/>
        </p:nvPicPr>
        <p:blipFill>
          <a:blip r:embed="rId3"/>
          <a:stretch>
            <a:fillRect/>
          </a:stretch>
        </p:blipFill>
        <p:spPr>
          <a:xfrm>
            <a:off x="5738008" y="2318095"/>
            <a:ext cx="6350360" cy="3665262"/>
          </a:xfrm>
          <a:prstGeom prst="rect">
            <a:avLst/>
          </a:prstGeom>
        </p:spPr>
      </p:pic>
    </p:spTree>
    <p:extLst>
      <p:ext uri="{BB962C8B-B14F-4D97-AF65-F5344CB8AC3E}">
        <p14:creationId xmlns:p14="http://schemas.microsoft.com/office/powerpoint/2010/main" val="146234297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9C52CF-4A9C-C1D9-CA42-DD6944D06CBC}"/>
              </a:ext>
            </a:extLst>
          </p:cNvPr>
          <p:cNvSpPr>
            <a:spLocks noGrp="1"/>
          </p:cNvSpPr>
          <p:nvPr>
            <p:ph type="title"/>
          </p:nvPr>
        </p:nvSpPr>
        <p:spPr>
          <a:xfrm>
            <a:off x="3544114" y="3030279"/>
            <a:ext cx="2420751" cy="553998"/>
          </a:xfrm>
        </p:spPr>
        <p:txBody>
          <a:bodyPr/>
          <a:lstStyle/>
          <a:p>
            <a:r>
              <a:rPr kumimoji="1" lang="zh-CN" altLang="en-US" dirty="0"/>
              <a:t>谢谢！</a:t>
            </a:r>
          </a:p>
        </p:txBody>
      </p:sp>
      <p:sp>
        <p:nvSpPr>
          <p:cNvPr id="3" name="灯片编号占位符 2">
            <a:extLst>
              <a:ext uri="{FF2B5EF4-FFF2-40B4-BE49-F238E27FC236}">
                <a16:creationId xmlns:a16="http://schemas.microsoft.com/office/drawing/2014/main" id="{1C841A35-FD5D-FAAF-E42D-89720D09C338}"/>
              </a:ext>
            </a:extLst>
          </p:cNvPr>
          <p:cNvSpPr>
            <a:spLocks noGrp="1"/>
          </p:cNvSpPr>
          <p:nvPr>
            <p:ph type="sldNum" sz="quarter" idx="10"/>
          </p:nvPr>
        </p:nvSpPr>
        <p:spPr/>
        <p:txBody>
          <a:bodyPr/>
          <a:lstStyle/>
          <a:p>
            <a:fld id="{1B7849BA-436A-4D63-AE19-3A8FDDD87C6E}" type="slidenum">
              <a:rPr lang="en-US" smtClean="0"/>
              <a:pPr/>
              <a:t>9</a:t>
            </a:fld>
            <a:endParaRPr lang="en-US" sz="1000"/>
          </a:p>
        </p:txBody>
      </p:sp>
    </p:spTree>
    <p:extLst>
      <p:ext uri="{BB962C8B-B14F-4D97-AF65-F5344CB8AC3E}">
        <p14:creationId xmlns:p14="http://schemas.microsoft.com/office/powerpoint/2010/main" val="3915906503"/>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FP_Black Template">
  <a:themeElements>
    <a:clrScheme name="Custom 1">
      <a:dk1>
        <a:srgbClr val="000000"/>
      </a:dk1>
      <a:lt1>
        <a:srgbClr val="FFFFFF"/>
      </a:lt1>
      <a:dk2>
        <a:srgbClr val="243A5E"/>
      </a:dk2>
      <a:lt2>
        <a:srgbClr val="E6E6E6"/>
      </a:lt2>
      <a:accent1>
        <a:srgbClr val="50E6FF"/>
      </a:accent1>
      <a:accent2>
        <a:srgbClr val="0078D4"/>
      </a:accent2>
      <a:accent3>
        <a:srgbClr val="243A5E"/>
      </a:accent3>
      <a:accent4>
        <a:srgbClr val="4FE5FF"/>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121903" tIns="60952" rIns="121903" bIns="60952" rtlCol="0" anchor="ctr" anchorCtr="1">
        <a:noAutofit/>
      </a:bodyPr>
      <a:lstStyle>
        <a:defPPr marL="0" marR="0" indent="0" algn="ctr" defTabSz="914367" eaLnBrk="1" fontAlgn="auto" latinLnBrk="0" hangingPunct="1">
          <a:lnSpc>
            <a:spcPct val="90000"/>
          </a:lnSpc>
          <a:spcBef>
            <a:spcPts val="0"/>
          </a:spcBef>
          <a:spcAft>
            <a:spcPts val="0"/>
          </a:spcAft>
          <a:buClrTx/>
          <a:buSzTx/>
          <a:buFontTx/>
          <a:buNone/>
          <a:tabLst/>
          <a:defRPr kumimoji="0" sz="1200" b="0" i="0" u="none" strike="noStrike" kern="0" cap="none" spc="0" normalizeH="0" baseline="0" noProof="0" dirty="0">
            <a:ln>
              <a:noFill/>
            </a:ln>
            <a:effectLst/>
            <a:uLnTx/>
            <a:uFillTx/>
          </a:defRPr>
        </a:defPPr>
      </a:lstStyle>
    </a:txDef>
  </a:objectDefaults>
  <a:extraClrSchemeLst/>
  <a:extLst>
    <a:ext uri="{05A4C25C-085E-4340-85A3-A5531E510DB2}">
      <thm15:themeFamily xmlns:thm15="http://schemas.microsoft.com/office/thememl/2012/main" name="Template_Starter_Blue-February_2020.potx" id="{B826D398-AEE5-4814-BEFA-24BA25FDD0A8}" vid="{D9FF9DF7-5C19-442A-AAD5-118E061F2BE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667</TotalTime>
  <Words>357</Words>
  <Application>Microsoft Macintosh PowerPoint</Application>
  <PresentationFormat>宽屏</PresentationFormat>
  <Paragraphs>118</Paragraphs>
  <Slides>9</Slides>
  <Notes>5</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9</vt:i4>
      </vt:variant>
    </vt:vector>
  </HeadingPairs>
  <TitlesOfParts>
    <vt:vector size="19" baseType="lpstr">
      <vt:lpstr>等线</vt:lpstr>
      <vt:lpstr>等线 Light</vt:lpstr>
      <vt:lpstr>微软雅黑</vt:lpstr>
      <vt:lpstr>Arial</vt:lpstr>
      <vt:lpstr>Calibri</vt:lpstr>
      <vt:lpstr>Segoe UI</vt:lpstr>
      <vt:lpstr>Segoe UI Semibold</vt:lpstr>
      <vt:lpstr>Wingdings</vt:lpstr>
      <vt:lpstr>Office Theme</vt:lpstr>
      <vt:lpstr>SFP_Black Template</vt:lpstr>
      <vt:lpstr>GPT App Innovation In a Day Offer</vt:lpstr>
      <vt:lpstr>PowerPoint 演示文稿</vt:lpstr>
      <vt:lpstr>新一代企业级大模型GPT-X智能应用架构</vt:lpstr>
      <vt:lpstr>企业级 GPT-X 智能 App 原型架构</vt:lpstr>
      <vt:lpstr>Enterprise GPT-X Intelligent App Architecture</vt:lpstr>
      <vt:lpstr>PowerPoint 演示文稿</vt:lpstr>
      <vt:lpstr>PowerPoint 演示文稿</vt:lpstr>
      <vt:lpstr>业务部门用内部数据直接体验效果</vt:lpstr>
      <vt:lpstr>谢谢！</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企业级 Azure GPT-X App 架构</dc:title>
  <dc:creator>Hao Xu</dc:creator>
  <cp:lastModifiedBy>Teo Ma</cp:lastModifiedBy>
  <cp:revision>46</cp:revision>
  <dcterms:created xsi:type="dcterms:W3CDTF">2023-03-20T01:33:09Z</dcterms:created>
  <dcterms:modified xsi:type="dcterms:W3CDTF">2023-04-10T06:19:21Z</dcterms:modified>
</cp:coreProperties>
</file>